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8" r:id="rId6"/>
    <p:sldId id="257" r:id="rId7"/>
    <p:sldId id="269" r:id="rId8"/>
    <p:sldId id="258" r:id="rId9"/>
    <p:sldId id="268" r:id="rId10"/>
    <p:sldId id="260" r:id="rId11"/>
    <p:sldId id="270" r:id="rId12"/>
    <p:sldId id="261" r:id="rId13"/>
    <p:sldId id="271" r:id="rId14"/>
    <p:sldId id="263" r:id="rId15"/>
    <p:sldId id="272" r:id="rId16"/>
    <p:sldId id="264" r:id="rId17"/>
    <p:sldId id="273" r:id="rId18"/>
    <p:sldId id="265" r:id="rId19"/>
    <p:sldId id="281" r:id="rId20"/>
    <p:sldId id="276" r:id="rId21"/>
    <p:sldId id="275" r:id="rId22"/>
    <p:sldId id="267" r:id="rId23"/>
    <p:sldId id="27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876324-A1D5-44ED-8E78-D8ECD5C13F8F}">
          <p14:sldIdLst>
            <p14:sldId id="256"/>
            <p14:sldId id="278"/>
            <p14:sldId id="257"/>
            <p14:sldId id="269"/>
            <p14:sldId id="258"/>
            <p14:sldId id="268"/>
            <p14:sldId id="260"/>
            <p14:sldId id="270"/>
            <p14:sldId id="261"/>
            <p14:sldId id="271"/>
            <p14:sldId id="263"/>
            <p14:sldId id="272"/>
            <p14:sldId id="264"/>
            <p14:sldId id="273"/>
            <p14:sldId id="265"/>
            <p14:sldId id="281"/>
            <p14:sldId id="276"/>
            <p14:sldId id="275"/>
            <p14:sldId id="267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DEE58-7A04-43EB-B554-8EED284A000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3C04770-4025-488C-9BCE-12D10CD133C3}" type="pres">
      <dgm:prSet presAssocID="{BCFDEE58-7A04-43EB-B554-8EED284A0006}" presName="root" presStyleCnt="0">
        <dgm:presLayoutVars>
          <dgm:dir/>
          <dgm:resizeHandles val="exact"/>
        </dgm:presLayoutVars>
      </dgm:prSet>
      <dgm:spPr/>
    </dgm:pt>
  </dgm:ptLst>
  <dgm:cxnLst>
    <dgm:cxn modelId="{10D5BB53-DBBC-43BD-B6BC-FE6C8DE90E98}" type="presOf" srcId="{BCFDEE58-7A04-43EB-B554-8EED284A0006}" destId="{13C04770-4025-488C-9BCE-12D10CD133C3}" srcOrd="0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DEE58-7A04-43EB-B554-8EED284A000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4A653FF-BF34-483B-B1E8-73F2409E85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Create a symbol that shows freedom</a:t>
          </a:r>
        </a:p>
      </dgm:t>
    </dgm:pt>
    <dgm:pt modelId="{DCF562F0-4E09-48FC-A185-B00B209043E2}" type="parTrans" cxnId="{9D6FB882-7311-4B27-A854-A308A26FF38D}">
      <dgm:prSet/>
      <dgm:spPr/>
      <dgm:t>
        <a:bodyPr/>
        <a:lstStyle/>
        <a:p>
          <a:endParaRPr lang="en-US"/>
        </a:p>
      </dgm:t>
    </dgm:pt>
    <dgm:pt modelId="{554C43FA-8F61-4C39-B322-911F1CFEC9D0}" type="sibTrans" cxnId="{9D6FB882-7311-4B27-A854-A308A26FF38D}">
      <dgm:prSet phldrT="1" phldr="0"/>
      <dgm:spPr/>
      <dgm:t>
        <a:bodyPr/>
        <a:lstStyle/>
        <a:p>
          <a:endParaRPr lang="en-US"/>
        </a:p>
      </dgm:t>
    </dgm:pt>
    <dgm:pt modelId="{DDE45A20-9550-4FB5-B31F-ADB58CE9EA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Use a monument or create your own idea</a:t>
          </a:r>
          <a:endParaRPr lang="en-US" dirty="0"/>
        </a:p>
      </dgm:t>
    </dgm:pt>
    <dgm:pt modelId="{4BECC9FB-A2CA-4D3A-A337-A3424CAE696F}" type="parTrans" cxnId="{96795F23-9AE1-45A7-AB75-96BE6B918174}">
      <dgm:prSet/>
      <dgm:spPr/>
      <dgm:t>
        <a:bodyPr/>
        <a:lstStyle/>
        <a:p>
          <a:endParaRPr lang="en-US"/>
        </a:p>
      </dgm:t>
    </dgm:pt>
    <dgm:pt modelId="{78BFA147-C198-4F1B-858F-0B19485E5AC8}" type="sibTrans" cxnId="{96795F23-9AE1-45A7-AB75-96BE6B918174}">
      <dgm:prSet phldrT="2" phldr="0"/>
      <dgm:spPr/>
      <dgm:t>
        <a:bodyPr/>
        <a:lstStyle/>
        <a:p>
          <a:endParaRPr lang="en-US"/>
        </a:p>
      </dgm:t>
    </dgm:pt>
    <dgm:pt modelId="{891AEEE5-2AA9-49E3-A3DC-1CFFEA7EA7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Use colors, shapes and descriptions to show meaning</a:t>
          </a:r>
          <a:endParaRPr lang="en-US" dirty="0"/>
        </a:p>
      </dgm:t>
    </dgm:pt>
    <dgm:pt modelId="{B8120778-4FD6-40D7-9DD5-07B0481CDB9A}" type="parTrans" cxnId="{E7AF372E-330B-49D8-89BA-C09582E03EB4}">
      <dgm:prSet/>
      <dgm:spPr/>
      <dgm:t>
        <a:bodyPr/>
        <a:lstStyle/>
        <a:p>
          <a:endParaRPr lang="en-US"/>
        </a:p>
      </dgm:t>
    </dgm:pt>
    <dgm:pt modelId="{C99C11D0-C411-4D85-95BF-FD6A706D09E2}" type="sibTrans" cxnId="{E7AF372E-330B-49D8-89BA-C09582E03EB4}">
      <dgm:prSet phldrT="3" phldr="0"/>
      <dgm:spPr/>
      <dgm:t>
        <a:bodyPr/>
        <a:lstStyle/>
        <a:p>
          <a:endParaRPr lang="en-US"/>
        </a:p>
      </dgm:t>
    </dgm:pt>
    <dgm:pt modelId="{13C04770-4025-488C-9BCE-12D10CD133C3}" type="pres">
      <dgm:prSet presAssocID="{BCFDEE58-7A04-43EB-B554-8EED284A0006}" presName="root" presStyleCnt="0">
        <dgm:presLayoutVars>
          <dgm:dir/>
          <dgm:resizeHandles val="exact"/>
        </dgm:presLayoutVars>
      </dgm:prSet>
      <dgm:spPr/>
    </dgm:pt>
    <dgm:pt modelId="{28C88B54-70F6-4894-9576-36D1766EA079}" type="pres">
      <dgm:prSet presAssocID="{24A653FF-BF34-483B-B1E8-73F2409E8542}" presName="compNode" presStyleCnt="0"/>
      <dgm:spPr/>
    </dgm:pt>
    <dgm:pt modelId="{53377091-C39D-4F72-B847-888AE5510AA5}" type="pres">
      <dgm:prSet presAssocID="{24A653FF-BF34-483B-B1E8-73F2409E8542}" presName="iconBgRect" presStyleLbl="bgShp" presStyleIdx="0" presStyleCnt="3"/>
      <dgm:spPr/>
    </dgm:pt>
    <dgm:pt modelId="{340CE598-8DD5-4C99-BDFB-20A357AFF741}" type="pres">
      <dgm:prSet presAssocID="{24A653FF-BF34-483B-B1E8-73F2409E85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800FD0C0-48CF-401E-8219-993010F96970}" type="pres">
      <dgm:prSet presAssocID="{24A653FF-BF34-483B-B1E8-73F2409E8542}" presName="spaceRect" presStyleCnt="0"/>
      <dgm:spPr/>
    </dgm:pt>
    <dgm:pt modelId="{59526115-7E30-4684-B597-D72EAA91D9F7}" type="pres">
      <dgm:prSet presAssocID="{24A653FF-BF34-483B-B1E8-73F2409E8542}" presName="textRect" presStyleLbl="revTx" presStyleIdx="0" presStyleCnt="3">
        <dgm:presLayoutVars>
          <dgm:chMax val="1"/>
          <dgm:chPref val="1"/>
        </dgm:presLayoutVars>
      </dgm:prSet>
      <dgm:spPr/>
    </dgm:pt>
    <dgm:pt modelId="{C711F7EF-3F3E-4099-8049-E6CBC1971F30}" type="pres">
      <dgm:prSet presAssocID="{554C43FA-8F61-4C39-B322-911F1CFEC9D0}" presName="sibTrans" presStyleCnt="0"/>
      <dgm:spPr/>
    </dgm:pt>
    <dgm:pt modelId="{928A1C99-E2BF-43E4-9D83-A322DA077350}" type="pres">
      <dgm:prSet presAssocID="{DDE45A20-9550-4FB5-B31F-ADB58CE9EA63}" presName="compNode" presStyleCnt="0"/>
      <dgm:spPr/>
    </dgm:pt>
    <dgm:pt modelId="{D995B0DC-EE6F-4996-BFEA-EFF51FD86836}" type="pres">
      <dgm:prSet presAssocID="{DDE45A20-9550-4FB5-B31F-ADB58CE9EA63}" presName="iconBgRect" presStyleLbl="bgShp" presStyleIdx="1" presStyleCnt="3"/>
      <dgm:spPr/>
    </dgm:pt>
    <dgm:pt modelId="{42BDBC28-9385-4F10-9EB7-FF1477B12D96}" type="pres">
      <dgm:prSet presAssocID="{DDE45A20-9550-4FB5-B31F-ADB58CE9EA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333588C-7F1E-409D-B3DA-D5703B3781CC}" type="pres">
      <dgm:prSet presAssocID="{DDE45A20-9550-4FB5-B31F-ADB58CE9EA63}" presName="spaceRect" presStyleCnt="0"/>
      <dgm:spPr/>
    </dgm:pt>
    <dgm:pt modelId="{F620BEC5-A55F-4BFA-B354-A83A94E0C105}" type="pres">
      <dgm:prSet presAssocID="{DDE45A20-9550-4FB5-B31F-ADB58CE9EA63}" presName="textRect" presStyleLbl="revTx" presStyleIdx="1" presStyleCnt="3">
        <dgm:presLayoutVars>
          <dgm:chMax val="1"/>
          <dgm:chPref val="1"/>
        </dgm:presLayoutVars>
      </dgm:prSet>
      <dgm:spPr/>
    </dgm:pt>
    <dgm:pt modelId="{5B117E86-6C3E-475E-BD83-B75C40E51060}" type="pres">
      <dgm:prSet presAssocID="{78BFA147-C198-4F1B-858F-0B19485E5AC8}" presName="sibTrans" presStyleCnt="0"/>
      <dgm:spPr/>
    </dgm:pt>
    <dgm:pt modelId="{D37A0AEB-0CDE-4290-B38D-DB27431E8BD9}" type="pres">
      <dgm:prSet presAssocID="{891AEEE5-2AA9-49E3-A3DC-1CFFEA7EA717}" presName="compNode" presStyleCnt="0"/>
      <dgm:spPr/>
    </dgm:pt>
    <dgm:pt modelId="{C655652F-835C-42BB-9E60-5636CEA5D62C}" type="pres">
      <dgm:prSet presAssocID="{891AEEE5-2AA9-49E3-A3DC-1CFFEA7EA717}" presName="iconBgRect" presStyleLbl="bgShp" presStyleIdx="2" presStyleCnt="3"/>
      <dgm:spPr/>
    </dgm:pt>
    <dgm:pt modelId="{945FA6BD-2359-4B7B-A9BB-C332784C22D6}" type="pres">
      <dgm:prSet presAssocID="{891AEEE5-2AA9-49E3-A3DC-1CFFEA7EA7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822128E3-8CBA-4426-89A3-B4017DEA6826}" type="pres">
      <dgm:prSet presAssocID="{891AEEE5-2AA9-49E3-A3DC-1CFFEA7EA717}" presName="spaceRect" presStyleCnt="0"/>
      <dgm:spPr/>
    </dgm:pt>
    <dgm:pt modelId="{B9261D29-AF26-408D-B94E-AC97DBDBF3E2}" type="pres">
      <dgm:prSet presAssocID="{891AEEE5-2AA9-49E3-A3DC-1CFFEA7EA7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6795F23-9AE1-45A7-AB75-96BE6B918174}" srcId="{BCFDEE58-7A04-43EB-B554-8EED284A0006}" destId="{DDE45A20-9550-4FB5-B31F-ADB58CE9EA63}" srcOrd="1" destOrd="0" parTransId="{4BECC9FB-A2CA-4D3A-A337-A3424CAE696F}" sibTransId="{78BFA147-C198-4F1B-858F-0B19485E5AC8}"/>
    <dgm:cxn modelId="{E7AF372E-330B-49D8-89BA-C09582E03EB4}" srcId="{BCFDEE58-7A04-43EB-B554-8EED284A0006}" destId="{891AEEE5-2AA9-49E3-A3DC-1CFFEA7EA717}" srcOrd="2" destOrd="0" parTransId="{B8120778-4FD6-40D7-9DD5-07B0481CDB9A}" sibTransId="{C99C11D0-C411-4D85-95BF-FD6A706D09E2}"/>
    <dgm:cxn modelId="{10D5BB53-DBBC-43BD-B6BC-FE6C8DE90E98}" type="presOf" srcId="{BCFDEE58-7A04-43EB-B554-8EED284A0006}" destId="{13C04770-4025-488C-9BCE-12D10CD133C3}" srcOrd="0" destOrd="0" presId="urn:microsoft.com/office/officeart/2018/5/layout/IconCircleLabelList"/>
    <dgm:cxn modelId="{9D6FB882-7311-4B27-A854-A308A26FF38D}" srcId="{BCFDEE58-7A04-43EB-B554-8EED284A0006}" destId="{24A653FF-BF34-483B-B1E8-73F2409E8542}" srcOrd="0" destOrd="0" parTransId="{DCF562F0-4E09-48FC-A185-B00B209043E2}" sibTransId="{554C43FA-8F61-4C39-B322-911F1CFEC9D0}"/>
    <dgm:cxn modelId="{5B4B55B0-100B-4E5D-A5E2-0666FF5DAF1A}" type="presOf" srcId="{24A653FF-BF34-483B-B1E8-73F2409E8542}" destId="{59526115-7E30-4684-B597-D72EAA91D9F7}" srcOrd="0" destOrd="0" presId="urn:microsoft.com/office/officeart/2018/5/layout/IconCircleLabelList"/>
    <dgm:cxn modelId="{1B1D3AC9-FC15-45C2-A658-9564F6F505CD}" type="presOf" srcId="{DDE45A20-9550-4FB5-B31F-ADB58CE9EA63}" destId="{F620BEC5-A55F-4BFA-B354-A83A94E0C105}" srcOrd="0" destOrd="0" presId="urn:microsoft.com/office/officeart/2018/5/layout/IconCircleLabelList"/>
    <dgm:cxn modelId="{889A43D2-87D3-4EFC-B8FF-901F7C06B3B0}" type="presOf" srcId="{891AEEE5-2AA9-49E3-A3DC-1CFFEA7EA717}" destId="{B9261D29-AF26-408D-B94E-AC97DBDBF3E2}" srcOrd="0" destOrd="0" presId="urn:microsoft.com/office/officeart/2018/5/layout/IconCircleLabelList"/>
    <dgm:cxn modelId="{D48886DC-BD74-4E9E-A8DC-CC3E7A12BDA5}" type="presParOf" srcId="{13C04770-4025-488C-9BCE-12D10CD133C3}" destId="{28C88B54-70F6-4894-9576-36D1766EA079}" srcOrd="0" destOrd="0" presId="urn:microsoft.com/office/officeart/2018/5/layout/IconCircleLabelList"/>
    <dgm:cxn modelId="{81BCB330-2B57-4425-91DF-376D4FDB5FEC}" type="presParOf" srcId="{28C88B54-70F6-4894-9576-36D1766EA079}" destId="{53377091-C39D-4F72-B847-888AE5510AA5}" srcOrd="0" destOrd="0" presId="urn:microsoft.com/office/officeart/2018/5/layout/IconCircleLabelList"/>
    <dgm:cxn modelId="{499ABF39-636B-4592-8F31-F92BEC84FD61}" type="presParOf" srcId="{28C88B54-70F6-4894-9576-36D1766EA079}" destId="{340CE598-8DD5-4C99-BDFB-20A357AFF741}" srcOrd="1" destOrd="0" presId="urn:microsoft.com/office/officeart/2018/5/layout/IconCircleLabelList"/>
    <dgm:cxn modelId="{12E0AC69-290A-413B-8292-8ABCAB5C9915}" type="presParOf" srcId="{28C88B54-70F6-4894-9576-36D1766EA079}" destId="{800FD0C0-48CF-401E-8219-993010F96970}" srcOrd="2" destOrd="0" presId="urn:microsoft.com/office/officeart/2018/5/layout/IconCircleLabelList"/>
    <dgm:cxn modelId="{052C19C7-EA75-46E4-9F48-4ADE88F26FFB}" type="presParOf" srcId="{28C88B54-70F6-4894-9576-36D1766EA079}" destId="{59526115-7E30-4684-B597-D72EAA91D9F7}" srcOrd="3" destOrd="0" presId="urn:microsoft.com/office/officeart/2018/5/layout/IconCircleLabelList"/>
    <dgm:cxn modelId="{96F2BE77-3C46-4647-AF12-8EED38F4189E}" type="presParOf" srcId="{13C04770-4025-488C-9BCE-12D10CD133C3}" destId="{C711F7EF-3F3E-4099-8049-E6CBC1971F30}" srcOrd="1" destOrd="0" presId="urn:microsoft.com/office/officeart/2018/5/layout/IconCircleLabelList"/>
    <dgm:cxn modelId="{1342A7DB-4EFC-4CD1-8B81-CB8A13C1963A}" type="presParOf" srcId="{13C04770-4025-488C-9BCE-12D10CD133C3}" destId="{928A1C99-E2BF-43E4-9D83-A322DA077350}" srcOrd="2" destOrd="0" presId="urn:microsoft.com/office/officeart/2018/5/layout/IconCircleLabelList"/>
    <dgm:cxn modelId="{7FFFC0D2-2355-4308-85E4-0FA2E04D9DA5}" type="presParOf" srcId="{928A1C99-E2BF-43E4-9D83-A322DA077350}" destId="{D995B0DC-EE6F-4996-BFEA-EFF51FD86836}" srcOrd="0" destOrd="0" presId="urn:microsoft.com/office/officeart/2018/5/layout/IconCircleLabelList"/>
    <dgm:cxn modelId="{3C3D87FE-542E-42C5-8153-212A0A7F5666}" type="presParOf" srcId="{928A1C99-E2BF-43E4-9D83-A322DA077350}" destId="{42BDBC28-9385-4F10-9EB7-FF1477B12D96}" srcOrd="1" destOrd="0" presId="urn:microsoft.com/office/officeart/2018/5/layout/IconCircleLabelList"/>
    <dgm:cxn modelId="{3E213831-9F5A-4467-872A-E957EB53E070}" type="presParOf" srcId="{928A1C99-E2BF-43E4-9D83-A322DA077350}" destId="{8333588C-7F1E-409D-B3DA-D5703B3781CC}" srcOrd="2" destOrd="0" presId="urn:microsoft.com/office/officeart/2018/5/layout/IconCircleLabelList"/>
    <dgm:cxn modelId="{29DEB1BB-D561-4BF1-9B40-09843E5E2219}" type="presParOf" srcId="{928A1C99-E2BF-43E4-9D83-A322DA077350}" destId="{F620BEC5-A55F-4BFA-B354-A83A94E0C105}" srcOrd="3" destOrd="0" presId="urn:microsoft.com/office/officeart/2018/5/layout/IconCircleLabelList"/>
    <dgm:cxn modelId="{C3B53014-DAC9-4C55-813A-80406B87344E}" type="presParOf" srcId="{13C04770-4025-488C-9BCE-12D10CD133C3}" destId="{5B117E86-6C3E-475E-BD83-B75C40E51060}" srcOrd="3" destOrd="0" presId="urn:microsoft.com/office/officeart/2018/5/layout/IconCircleLabelList"/>
    <dgm:cxn modelId="{57ECCCE6-356E-4C5F-93A7-6893645A4E3C}" type="presParOf" srcId="{13C04770-4025-488C-9BCE-12D10CD133C3}" destId="{D37A0AEB-0CDE-4290-B38D-DB27431E8BD9}" srcOrd="4" destOrd="0" presId="urn:microsoft.com/office/officeart/2018/5/layout/IconCircleLabelList"/>
    <dgm:cxn modelId="{9E9F4DBA-1F5D-4131-8766-8E138F7D3CB7}" type="presParOf" srcId="{D37A0AEB-0CDE-4290-B38D-DB27431E8BD9}" destId="{C655652F-835C-42BB-9E60-5636CEA5D62C}" srcOrd="0" destOrd="0" presId="urn:microsoft.com/office/officeart/2018/5/layout/IconCircleLabelList"/>
    <dgm:cxn modelId="{EF86A023-4B04-4BF8-9D65-2B15A5454F57}" type="presParOf" srcId="{D37A0AEB-0CDE-4290-B38D-DB27431E8BD9}" destId="{945FA6BD-2359-4B7B-A9BB-C332784C22D6}" srcOrd="1" destOrd="0" presId="urn:microsoft.com/office/officeart/2018/5/layout/IconCircleLabelList"/>
    <dgm:cxn modelId="{79CA1D00-6259-4181-87D4-150F898532C8}" type="presParOf" srcId="{D37A0AEB-0CDE-4290-B38D-DB27431E8BD9}" destId="{822128E3-8CBA-4426-89A3-B4017DEA6826}" srcOrd="2" destOrd="0" presId="urn:microsoft.com/office/officeart/2018/5/layout/IconCircleLabelList"/>
    <dgm:cxn modelId="{DC6A8B23-E519-4E83-A52D-530FA69FDF4E}" type="presParOf" srcId="{D37A0AEB-0CDE-4290-B38D-DB27431E8BD9}" destId="{B9261D29-AF26-408D-B94E-AC97DBDBF3E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EF312-EA06-4D8D-8F6B-D73DEA5FB44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58680C-6530-458C-9D0C-116122A6D6EF}">
      <dgm:prSet/>
      <dgm:spPr/>
      <dgm:t>
        <a:bodyPr/>
        <a:lstStyle/>
        <a:p>
          <a:r>
            <a:rPr lang="en-US" dirty="0"/>
            <a:t>What does the pursuit of happiness mean to you?</a:t>
          </a:r>
        </a:p>
      </dgm:t>
    </dgm:pt>
    <dgm:pt modelId="{47D39C0E-E323-413E-9EE5-271558DC2305}" type="parTrans" cxnId="{B2DD6075-30E5-4AEF-977B-773C1E553E5B}">
      <dgm:prSet/>
      <dgm:spPr/>
      <dgm:t>
        <a:bodyPr/>
        <a:lstStyle/>
        <a:p>
          <a:endParaRPr lang="en-US"/>
        </a:p>
      </dgm:t>
    </dgm:pt>
    <dgm:pt modelId="{AB378DBC-87F7-40C0-87AF-018EC6538331}" type="sibTrans" cxnId="{B2DD6075-30E5-4AEF-977B-773C1E553E5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B7ECDE1-3B38-4CCF-8DC8-9459D48DC791}">
      <dgm:prSet/>
      <dgm:spPr/>
      <dgm:t>
        <a:bodyPr/>
        <a:lstStyle/>
        <a:p>
          <a:r>
            <a:rPr lang="en-US" dirty="0"/>
            <a:t>What obstacles come with pursuing life, liberty, or happiness?</a:t>
          </a:r>
        </a:p>
      </dgm:t>
    </dgm:pt>
    <dgm:pt modelId="{9F63A1D2-030B-47E6-B514-58203D2D9F2C}" type="parTrans" cxnId="{3A999D83-AC38-4B61-917A-98DB8A418633}">
      <dgm:prSet/>
      <dgm:spPr/>
      <dgm:t>
        <a:bodyPr/>
        <a:lstStyle/>
        <a:p>
          <a:endParaRPr lang="en-US"/>
        </a:p>
      </dgm:t>
    </dgm:pt>
    <dgm:pt modelId="{37ECB6B5-12FD-4334-8BEA-D5AE62CC6A74}" type="sibTrans" cxnId="{3A999D83-AC38-4B61-917A-98DB8A41863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9F3B23D-23CE-4435-AED2-5038BED57EC1}">
      <dgm:prSet/>
      <dgm:spPr/>
      <dgm:t>
        <a:bodyPr/>
        <a:lstStyle/>
        <a:p>
          <a:r>
            <a:rPr lang="en-US" dirty="0"/>
            <a:t>Show or tell why  Life, Liberty, and the Pursuit of Happiness is important.</a:t>
          </a:r>
        </a:p>
      </dgm:t>
    </dgm:pt>
    <dgm:pt modelId="{E7D7562A-4039-421D-9783-01443B0F9C93}" type="parTrans" cxnId="{FD9D504B-90ED-4ADC-853D-E56F4AC3AB08}">
      <dgm:prSet/>
      <dgm:spPr/>
      <dgm:t>
        <a:bodyPr/>
        <a:lstStyle/>
        <a:p>
          <a:endParaRPr lang="en-US"/>
        </a:p>
      </dgm:t>
    </dgm:pt>
    <dgm:pt modelId="{78887E8E-2AF3-4FC0-A556-5C756D78000C}" type="sibTrans" cxnId="{FD9D504B-90ED-4ADC-853D-E56F4AC3AB08}">
      <dgm:prSet phldrT="3" phldr="0"/>
      <dgm:spPr/>
      <dgm:t>
        <a:bodyPr/>
        <a:lstStyle/>
        <a:p>
          <a:endParaRPr lang="en-US"/>
        </a:p>
      </dgm:t>
    </dgm:pt>
    <dgm:pt modelId="{F3184BAE-45B5-478B-B1A1-251564956EFE}" type="pres">
      <dgm:prSet presAssocID="{DC5EF312-EA06-4D8D-8F6B-D73DEA5FB442}" presName="outerComposite" presStyleCnt="0">
        <dgm:presLayoutVars>
          <dgm:chMax val="5"/>
          <dgm:dir/>
          <dgm:resizeHandles val="exact"/>
        </dgm:presLayoutVars>
      </dgm:prSet>
      <dgm:spPr/>
    </dgm:pt>
    <dgm:pt modelId="{D7DA1326-3520-48A6-A2D6-2C1D9E1BE209}" type="pres">
      <dgm:prSet presAssocID="{DC5EF312-EA06-4D8D-8F6B-D73DEA5FB442}" presName="dummyMaxCanvas" presStyleCnt="0">
        <dgm:presLayoutVars/>
      </dgm:prSet>
      <dgm:spPr/>
    </dgm:pt>
    <dgm:pt modelId="{62E42338-3114-4A9C-B010-0088D2BAFEFE}" type="pres">
      <dgm:prSet presAssocID="{DC5EF312-EA06-4D8D-8F6B-D73DEA5FB442}" presName="ThreeNodes_1" presStyleLbl="node1" presStyleIdx="0" presStyleCnt="3">
        <dgm:presLayoutVars>
          <dgm:bulletEnabled val="1"/>
        </dgm:presLayoutVars>
      </dgm:prSet>
      <dgm:spPr/>
    </dgm:pt>
    <dgm:pt modelId="{E3357273-FDD6-461E-8117-A5CDFCDD9744}" type="pres">
      <dgm:prSet presAssocID="{DC5EF312-EA06-4D8D-8F6B-D73DEA5FB442}" presName="ThreeNodes_2" presStyleLbl="node1" presStyleIdx="1" presStyleCnt="3">
        <dgm:presLayoutVars>
          <dgm:bulletEnabled val="1"/>
        </dgm:presLayoutVars>
      </dgm:prSet>
      <dgm:spPr/>
    </dgm:pt>
    <dgm:pt modelId="{8896B358-5603-4FEF-8316-67EE908473A5}" type="pres">
      <dgm:prSet presAssocID="{DC5EF312-EA06-4D8D-8F6B-D73DEA5FB442}" presName="ThreeNodes_3" presStyleLbl="node1" presStyleIdx="2" presStyleCnt="3">
        <dgm:presLayoutVars>
          <dgm:bulletEnabled val="1"/>
        </dgm:presLayoutVars>
      </dgm:prSet>
      <dgm:spPr/>
    </dgm:pt>
    <dgm:pt modelId="{1FB0B55A-FAEE-41EC-B0EE-6BC03D54199F}" type="pres">
      <dgm:prSet presAssocID="{DC5EF312-EA06-4D8D-8F6B-D73DEA5FB442}" presName="ThreeConn_1-2" presStyleLbl="fgAccFollowNode1" presStyleIdx="0" presStyleCnt="2">
        <dgm:presLayoutVars>
          <dgm:bulletEnabled val="1"/>
        </dgm:presLayoutVars>
      </dgm:prSet>
      <dgm:spPr/>
    </dgm:pt>
    <dgm:pt modelId="{EEBE6776-35E1-406A-95C7-9532DD996404}" type="pres">
      <dgm:prSet presAssocID="{DC5EF312-EA06-4D8D-8F6B-D73DEA5FB442}" presName="ThreeConn_2-3" presStyleLbl="fgAccFollowNode1" presStyleIdx="1" presStyleCnt="2">
        <dgm:presLayoutVars>
          <dgm:bulletEnabled val="1"/>
        </dgm:presLayoutVars>
      </dgm:prSet>
      <dgm:spPr/>
    </dgm:pt>
    <dgm:pt modelId="{04324FB0-CDE6-483D-ADB5-45BC265E355D}" type="pres">
      <dgm:prSet presAssocID="{DC5EF312-EA06-4D8D-8F6B-D73DEA5FB442}" presName="ThreeNodes_1_text" presStyleLbl="node1" presStyleIdx="2" presStyleCnt="3">
        <dgm:presLayoutVars>
          <dgm:bulletEnabled val="1"/>
        </dgm:presLayoutVars>
      </dgm:prSet>
      <dgm:spPr/>
    </dgm:pt>
    <dgm:pt modelId="{F430CC15-2BE8-46E0-9AE0-72F1D5BF823C}" type="pres">
      <dgm:prSet presAssocID="{DC5EF312-EA06-4D8D-8F6B-D73DEA5FB442}" presName="ThreeNodes_2_text" presStyleLbl="node1" presStyleIdx="2" presStyleCnt="3">
        <dgm:presLayoutVars>
          <dgm:bulletEnabled val="1"/>
        </dgm:presLayoutVars>
      </dgm:prSet>
      <dgm:spPr/>
    </dgm:pt>
    <dgm:pt modelId="{85112010-46B5-401E-BB89-6F35B60A22B8}" type="pres">
      <dgm:prSet presAssocID="{DC5EF312-EA06-4D8D-8F6B-D73DEA5FB44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6812E32-E864-41BC-B2F9-D431130BA5FE}" type="presOf" srcId="{DC5EF312-EA06-4D8D-8F6B-D73DEA5FB442}" destId="{F3184BAE-45B5-478B-B1A1-251564956EFE}" srcOrd="0" destOrd="0" presId="urn:microsoft.com/office/officeart/2005/8/layout/vProcess5"/>
    <dgm:cxn modelId="{382EC635-C147-4DC6-8806-7798D8ECC678}" type="presOf" srcId="{1B58680C-6530-458C-9D0C-116122A6D6EF}" destId="{62E42338-3114-4A9C-B010-0088D2BAFEFE}" srcOrd="0" destOrd="0" presId="urn:microsoft.com/office/officeart/2005/8/layout/vProcess5"/>
    <dgm:cxn modelId="{1A05AD3E-855D-4223-A1E4-FE632EB665BA}" type="presOf" srcId="{EB7ECDE1-3B38-4CCF-8DC8-9459D48DC791}" destId="{E3357273-FDD6-461E-8117-A5CDFCDD9744}" srcOrd="0" destOrd="0" presId="urn:microsoft.com/office/officeart/2005/8/layout/vProcess5"/>
    <dgm:cxn modelId="{E7BD825D-D61B-45E9-86E5-C3E4CF48F255}" type="presOf" srcId="{EB7ECDE1-3B38-4CCF-8DC8-9459D48DC791}" destId="{F430CC15-2BE8-46E0-9AE0-72F1D5BF823C}" srcOrd="1" destOrd="0" presId="urn:microsoft.com/office/officeart/2005/8/layout/vProcess5"/>
    <dgm:cxn modelId="{B224935D-4AEA-4F4A-B13F-ACEEA90F6F65}" type="presOf" srcId="{37ECB6B5-12FD-4334-8BEA-D5AE62CC6A74}" destId="{EEBE6776-35E1-406A-95C7-9532DD996404}" srcOrd="0" destOrd="0" presId="urn:microsoft.com/office/officeart/2005/8/layout/vProcess5"/>
    <dgm:cxn modelId="{BF1F3760-6828-46E7-B3F1-8E31E3868641}" type="presOf" srcId="{A9F3B23D-23CE-4435-AED2-5038BED57EC1}" destId="{85112010-46B5-401E-BB89-6F35B60A22B8}" srcOrd="1" destOrd="0" presId="urn:microsoft.com/office/officeart/2005/8/layout/vProcess5"/>
    <dgm:cxn modelId="{62E6BC69-D43F-4E20-87B8-0293482282FC}" type="presOf" srcId="{A9F3B23D-23CE-4435-AED2-5038BED57EC1}" destId="{8896B358-5603-4FEF-8316-67EE908473A5}" srcOrd="0" destOrd="0" presId="urn:microsoft.com/office/officeart/2005/8/layout/vProcess5"/>
    <dgm:cxn modelId="{FD9D504B-90ED-4ADC-853D-E56F4AC3AB08}" srcId="{DC5EF312-EA06-4D8D-8F6B-D73DEA5FB442}" destId="{A9F3B23D-23CE-4435-AED2-5038BED57EC1}" srcOrd="2" destOrd="0" parTransId="{E7D7562A-4039-421D-9783-01443B0F9C93}" sibTransId="{78887E8E-2AF3-4FC0-A556-5C756D78000C}"/>
    <dgm:cxn modelId="{12795552-9E69-42A0-811F-65A06EC59E87}" type="presOf" srcId="{1B58680C-6530-458C-9D0C-116122A6D6EF}" destId="{04324FB0-CDE6-483D-ADB5-45BC265E355D}" srcOrd="1" destOrd="0" presId="urn:microsoft.com/office/officeart/2005/8/layout/vProcess5"/>
    <dgm:cxn modelId="{B2DD6075-30E5-4AEF-977B-773C1E553E5B}" srcId="{DC5EF312-EA06-4D8D-8F6B-D73DEA5FB442}" destId="{1B58680C-6530-458C-9D0C-116122A6D6EF}" srcOrd="0" destOrd="0" parTransId="{47D39C0E-E323-413E-9EE5-271558DC2305}" sibTransId="{AB378DBC-87F7-40C0-87AF-018EC6538331}"/>
    <dgm:cxn modelId="{3A999D83-AC38-4B61-917A-98DB8A418633}" srcId="{DC5EF312-EA06-4D8D-8F6B-D73DEA5FB442}" destId="{EB7ECDE1-3B38-4CCF-8DC8-9459D48DC791}" srcOrd="1" destOrd="0" parTransId="{9F63A1D2-030B-47E6-B514-58203D2D9F2C}" sibTransId="{37ECB6B5-12FD-4334-8BEA-D5AE62CC6A74}"/>
    <dgm:cxn modelId="{BA3C8AD8-5C90-42FB-A23F-9842F490F42F}" type="presOf" srcId="{AB378DBC-87F7-40C0-87AF-018EC6538331}" destId="{1FB0B55A-FAEE-41EC-B0EE-6BC03D54199F}" srcOrd="0" destOrd="0" presId="urn:microsoft.com/office/officeart/2005/8/layout/vProcess5"/>
    <dgm:cxn modelId="{1FB0A03A-C5AF-45EC-BB2D-9A1998FD9E83}" type="presParOf" srcId="{F3184BAE-45B5-478B-B1A1-251564956EFE}" destId="{D7DA1326-3520-48A6-A2D6-2C1D9E1BE209}" srcOrd="0" destOrd="0" presId="urn:microsoft.com/office/officeart/2005/8/layout/vProcess5"/>
    <dgm:cxn modelId="{C7DCB08D-6BBA-4BE7-9966-C87B1E63DDF5}" type="presParOf" srcId="{F3184BAE-45B5-478B-B1A1-251564956EFE}" destId="{62E42338-3114-4A9C-B010-0088D2BAFEFE}" srcOrd="1" destOrd="0" presId="urn:microsoft.com/office/officeart/2005/8/layout/vProcess5"/>
    <dgm:cxn modelId="{D3EE1A42-0879-44C3-888C-573A1C4E3D9F}" type="presParOf" srcId="{F3184BAE-45B5-478B-B1A1-251564956EFE}" destId="{E3357273-FDD6-461E-8117-A5CDFCDD9744}" srcOrd="2" destOrd="0" presId="urn:microsoft.com/office/officeart/2005/8/layout/vProcess5"/>
    <dgm:cxn modelId="{55177999-C31C-45FA-A69B-134318211A0F}" type="presParOf" srcId="{F3184BAE-45B5-478B-B1A1-251564956EFE}" destId="{8896B358-5603-4FEF-8316-67EE908473A5}" srcOrd="3" destOrd="0" presId="urn:microsoft.com/office/officeart/2005/8/layout/vProcess5"/>
    <dgm:cxn modelId="{33C45A43-E903-4BA7-BC76-C8FEB1ED16D0}" type="presParOf" srcId="{F3184BAE-45B5-478B-B1A1-251564956EFE}" destId="{1FB0B55A-FAEE-41EC-B0EE-6BC03D54199F}" srcOrd="4" destOrd="0" presId="urn:microsoft.com/office/officeart/2005/8/layout/vProcess5"/>
    <dgm:cxn modelId="{2FA457E8-D41B-428A-8395-530AE9789428}" type="presParOf" srcId="{F3184BAE-45B5-478B-B1A1-251564956EFE}" destId="{EEBE6776-35E1-406A-95C7-9532DD996404}" srcOrd="5" destOrd="0" presId="urn:microsoft.com/office/officeart/2005/8/layout/vProcess5"/>
    <dgm:cxn modelId="{69B732BC-499C-4CE4-8E3A-9E12A907C430}" type="presParOf" srcId="{F3184BAE-45B5-478B-B1A1-251564956EFE}" destId="{04324FB0-CDE6-483D-ADB5-45BC265E355D}" srcOrd="6" destOrd="0" presId="urn:microsoft.com/office/officeart/2005/8/layout/vProcess5"/>
    <dgm:cxn modelId="{7AAC56D3-068B-4AF0-A8EE-CB5FBEDC711F}" type="presParOf" srcId="{F3184BAE-45B5-478B-B1A1-251564956EFE}" destId="{F430CC15-2BE8-46E0-9AE0-72F1D5BF823C}" srcOrd="7" destOrd="0" presId="urn:microsoft.com/office/officeart/2005/8/layout/vProcess5"/>
    <dgm:cxn modelId="{5A19CD9F-9FC9-4207-AE3A-AC4282751D0F}" type="presParOf" srcId="{F3184BAE-45B5-478B-B1A1-251564956EFE}" destId="{85112010-46B5-401E-BB89-6F35B60A22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4F9BC-991B-458B-A5FD-7D7D961CD7A6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8E0A8E-2B08-48FD-B1D7-4DEF51B2EA6A}">
      <dgm:prSet/>
      <dgm:spPr/>
      <dgm:t>
        <a:bodyPr/>
        <a:lstStyle/>
        <a:p>
          <a:r>
            <a:rPr lang="en-US"/>
            <a:t>Show</a:t>
          </a:r>
        </a:p>
      </dgm:t>
    </dgm:pt>
    <dgm:pt modelId="{84F9F483-0C49-42E6-98EC-DB9D1F91C53C}" type="parTrans" cxnId="{D3DD86DA-5C16-4C29-83B7-03630B57B623}">
      <dgm:prSet/>
      <dgm:spPr/>
      <dgm:t>
        <a:bodyPr/>
        <a:lstStyle/>
        <a:p>
          <a:endParaRPr lang="en-US"/>
        </a:p>
      </dgm:t>
    </dgm:pt>
    <dgm:pt modelId="{194F9EDC-B360-47D9-A486-5337D4FB0185}" type="sibTrans" cxnId="{D3DD86DA-5C16-4C29-83B7-03630B57B623}">
      <dgm:prSet/>
      <dgm:spPr/>
      <dgm:t>
        <a:bodyPr/>
        <a:lstStyle/>
        <a:p>
          <a:endParaRPr lang="en-US"/>
        </a:p>
      </dgm:t>
    </dgm:pt>
    <dgm:pt modelId="{9C041732-6F41-4BE6-9CA2-CC44016F4CAE}">
      <dgm:prSet/>
      <dgm:spPr/>
      <dgm:t>
        <a:bodyPr/>
        <a:lstStyle/>
        <a:p>
          <a:r>
            <a:rPr lang="en-US"/>
            <a:t>Show America long ago, today, or in the future</a:t>
          </a:r>
        </a:p>
      </dgm:t>
    </dgm:pt>
    <dgm:pt modelId="{6EA00DD0-2D93-4514-BE97-5DED1E0555F7}" type="parTrans" cxnId="{5C84A909-F817-4C1E-9621-D13AC0666FF9}">
      <dgm:prSet/>
      <dgm:spPr/>
      <dgm:t>
        <a:bodyPr/>
        <a:lstStyle/>
        <a:p>
          <a:endParaRPr lang="en-US"/>
        </a:p>
      </dgm:t>
    </dgm:pt>
    <dgm:pt modelId="{59A5E1D9-A666-4CF4-8DBD-6A73E2AC4B90}" type="sibTrans" cxnId="{5C84A909-F817-4C1E-9621-D13AC0666FF9}">
      <dgm:prSet/>
      <dgm:spPr/>
      <dgm:t>
        <a:bodyPr/>
        <a:lstStyle/>
        <a:p>
          <a:endParaRPr lang="en-US"/>
        </a:p>
      </dgm:t>
    </dgm:pt>
    <dgm:pt modelId="{02F80D03-A418-481A-94BA-9DED69C20914}">
      <dgm:prSet/>
      <dgm:spPr/>
      <dgm:t>
        <a:bodyPr/>
        <a:lstStyle/>
        <a:p>
          <a:r>
            <a:rPr lang="en-US"/>
            <a:t>Think about</a:t>
          </a:r>
        </a:p>
      </dgm:t>
    </dgm:pt>
    <dgm:pt modelId="{8CD6813D-5972-4A55-BA24-036E7B37E5AB}" type="parTrans" cxnId="{27559DB3-C15E-460C-AF75-B94C49ED1035}">
      <dgm:prSet/>
      <dgm:spPr/>
      <dgm:t>
        <a:bodyPr/>
        <a:lstStyle/>
        <a:p>
          <a:endParaRPr lang="en-US"/>
        </a:p>
      </dgm:t>
    </dgm:pt>
    <dgm:pt modelId="{F1295F02-34BC-4C6F-9ABF-49527C07ECC7}" type="sibTrans" cxnId="{27559DB3-C15E-460C-AF75-B94C49ED1035}">
      <dgm:prSet/>
      <dgm:spPr/>
      <dgm:t>
        <a:bodyPr/>
        <a:lstStyle/>
        <a:p>
          <a:endParaRPr lang="en-US"/>
        </a:p>
      </dgm:t>
    </dgm:pt>
    <dgm:pt modelId="{A78EE2BC-10CE-43C0-B485-524DBAEC9E1D}">
      <dgm:prSet/>
      <dgm:spPr/>
      <dgm:t>
        <a:bodyPr/>
        <a:lstStyle/>
        <a:p>
          <a:r>
            <a:rPr lang="en-US" dirty="0"/>
            <a:t>Think about life in America 250 years in the past, now, or 250 years in the future</a:t>
          </a:r>
        </a:p>
      </dgm:t>
    </dgm:pt>
    <dgm:pt modelId="{512F976D-6BEC-4834-A430-3F57132AEF8C}" type="parTrans" cxnId="{8C5BCCDA-FE95-42E2-BF99-5DB1E0C5425F}">
      <dgm:prSet/>
      <dgm:spPr/>
      <dgm:t>
        <a:bodyPr/>
        <a:lstStyle/>
        <a:p>
          <a:endParaRPr lang="en-US"/>
        </a:p>
      </dgm:t>
    </dgm:pt>
    <dgm:pt modelId="{AA6E1A68-45EE-4849-8C9D-4837725CFBFD}" type="sibTrans" cxnId="{8C5BCCDA-FE95-42E2-BF99-5DB1E0C5425F}">
      <dgm:prSet/>
      <dgm:spPr/>
      <dgm:t>
        <a:bodyPr/>
        <a:lstStyle/>
        <a:p>
          <a:endParaRPr lang="en-US"/>
        </a:p>
      </dgm:t>
    </dgm:pt>
    <dgm:pt modelId="{AC13A5B1-C2DF-42E5-9258-87F787324E0A}">
      <dgm:prSet/>
      <dgm:spPr/>
      <dgm:t>
        <a:bodyPr/>
        <a:lstStyle/>
        <a:p>
          <a:r>
            <a:rPr lang="en-US"/>
            <a:t>Share</a:t>
          </a:r>
        </a:p>
      </dgm:t>
    </dgm:pt>
    <dgm:pt modelId="{C1451EC9-D353-4F1E-A426-889A41E81918}" type="parTrans" cxnId="{0385F5A3-B020-4F1D-96A4-DD219A71001C}">
      <dgm:prSet/>
      <dgm:spPr/>
      <dgm:t>
        <a:bodyPr/>
        <a:lstStyle/>
        <a:p>
          <a:endParaRPr lang="en-US"/>
        </a:p>
      </dgm:t>
    </dgm:pt>
    <dgm:pt modelId="{A2045690-CE59-48D8-8349-8D61A687CEFF}" type="sibTrans" cxnId="{0385F5A3-B020-4F1D-96A4-DD219A71001C}">
      <dgm:prSet/>
      <dgm:spPr/>
      <dgm:t>
        <a:bodyPr/>
        <a:lstStyle/>
        <a:p>
          <a:endParaRPr lang="en-US"/>
        </a:p>
      </dgm:t>
    </dgm:pt>
    <dgm:pt modelId="{3E6AD533-D52A-4701-87A0-31E090DFD221}">
      <dgm:prSet/>
      <dgm:spPr/>
      <dgm:t>
        <a:bodyPr/>
        <a:lstStyle/>
        <a:p>
          <a:r>
            <a:rPr lang="en-US" dirty="0"/>
            <a:t>Share your dreams for America</a:t>
          </a:r>
        </a:p>
      </dgm:t>
    </dgm:pt>
    <dgm:pt modelId="{4522E157-5FF7-4518-B43F-6108437E1991}" type="parTrans" cxnId="{7A5292A9-875C-4F63-AEAE-01DC41EEB4FC}">
      <dgm:prSet/>
      <dgm:spPr/>
      <dgm:t>
        <a:bodyPr/>
        <a:lstStyle/>
        <a:p>
          <a:endParaRPr lang="en-US"/>
        </a:p>
      </dgm:t>
    </dgm:pt>
    <dgm:pt modelId="{50B9B8FF-08AD-42FB-90B5-58FCD152B9C2}" type="sibTrans" cxnId="{7A5292A9-875C-4F63-AEAE-01DC41EEB4FC}">
      <dgm:prSet/>
      <dgm:spPr/>
      <dgm:t>
        <a:bodyPr/>
        <a:lstStyle/>
        <a:p>
          <a:endParaRPr lang="en-US"/>
        </a:p>
      </dgm:t>
    </dgm:pt>
    <dgm:pt modelId="{D4E084D5-60D7-4FE5-8836-0B3A74236704}" type="pres">
      <dgm:prSet presAssocID="{A064F9BC-991B-458B-A5FD-7D7D961CD7A6}" presName="Name0" presStyleCnt="0">
        <dgm:presLayoutVars>
          <dgm:dir/>
          <dgm:animLvl val="lvl"/>
          <dgm:resizeHandles val="exact"/>
        </dgm:presLayoutVars>
      </dgm:prSet>
      <dgm:spPr/>
    </dgm:pt>
    <dgm:pt modelId="{D9F2E347-75BB-49AC-8A02-EF13E1508C9F}" type="pres">
      <dgm:prSet presAssocID="{158E0A8E-2B08-48FD-B1D7-4DEF51B2EA6A}" presName="composite" presStyleCnt="0"/>
      <dgm:spPr/>
    </dgm:pt>
    <dgm:pt modelId="{16A31DD6-0D12-4774-A6F3-7C7D9F875715}" type="pres">
      <dgm:prSet presAssocID="{158E0A8E-2B08-48FD-B1D7-4DEF51B2EA6A}" presName="parTx" presStyleLbl="alignNode1" presStyleIdx="0" presStyleCnt="3">
        <dgm:presLayoutVars>
          <dgm:chMax val="0"/>
          <dgm:chPref val="0"/>
        </dgm:presLayoutVars>
      </dgm:prSet>
      <dgm:spPr/>
    </dgm:pt>
    <dgm:pt modelId="{3065F153-93C7-4B05-908E-C373A6EDA6E1}" type="pres">
      <dgm:prSet presAssocID="{158E0A8E-2B08-48FD-B1D7-4DEF51B2EA6A}" presName="desTx" presStyleLbl="alignAccFollowNode1" presStyleIdx="0" presStyleCnt="3">
        <dgm:presLayoutVars/>
      </dgm:prSet>
      <dgm:spPr/>
    </dgm:pt>
    <dgm:pt modelId="{5EA01A40-0E14-44B2-8C82-E0B5465CAE6A}" type="pres">
      <dgm:prSet presAssocID="{194F9EDC-B360-47D9-A486-5337D4FB0185}" presName="space" presStyleCnt="0"/>
      <dgm:spPr/>
    </dgm:pt>
    <dgm:pt modelId="{34AD98C5-EF0D-4069-A3AB-5915B886F58F}" type="pres">
      <dgm:prSet presAssocID="{02F80D03-A418-481A-94BA-9DED69C20914}" presName="composite" presStyleCnt="0"/>
      <dgm:spPr/>
    </dgm:pt>
    <dgm:pt modelId="{308E5C03-824A-4CFE-B11B-C912B26BAA02}" type="pres">
      <dgm:prSet presAssocID="{02F80D03-A418-481A-94BA-9DED69C20914}" presName="parTx" presStyleLbl="alignNode1" presStyleIdx="1" presStyleCnt="3">
        <dgm:presLayoutVars>
          <dgm:chMax val="0"/>
          <dgm:chPref val="0"/>
        </dgm:presLayoutVars>
      </dgm:prSet>
      <dgm:spPr/>
    </dgm:pt>
    <dgm:pt modelId="{19386296-6B03-4A86-A435-408D86492397}" type="pres">
      <dgm:prSet presAssocID="{02F80D03-A418-481A-94BA-9DED69C20914}" presName="desTx" presStyleLbl="alignAccFollowNode1" presStyleIdx="1" presStyleCnt="3">
        <dgm:presLayoutVars/>
      </dgm:prSet>
      <dgm:spPr/>
    </dgm:pt>
    <dgm:pt modelId="{CA95357C-6783-47AB-BC1E-0940FD629A84}" type="pres">
      <dgm:prSet presAssocID="{F1295F02-34BC-4C6F-9ABF-49527C07ECC7}" presName="space" presStyleCnt="0"/>
      <dgm:spPr/>
    </dgm:pt>
    <dgm:pt modelId="{7209C54F-F279-49BE-8849-19273FBCBC41}" type="pres">
      <dgm:prSet presAssocID="{AC13A5B1-C2DF-42E5-9258-87F787324E0A}" presName="composite" presStyleCnt="0"/>
      <dgm:spPr/>
    </dgm:pt>
    <dgm:pt modelId="{209ED703-607F-4E86-B023-C0279B0E9ACC}" type="pres">
      <dgm:prSet presAssocID="{AC13A5B1-C2DF-42E5-9258-87F787324E0A}" presName="parTx" presStyleLbl="alignNode1" presStyleIdx="2" presStyleCnt="3">
        <dgm:presLayoutVars>
          <dgm:chMax val="0"/>
          <dgm:chPref val="0"/>
        </dgm:presLayoutVars>
      </dgm:prSet>
      <dgm:spPr/>
    </dgm:pt>
    <dgm:pt modelId="{5ECBD086-E2F0-4E29-8044-87D6685CE6E2}" type="pres">
      <dgm:prSet presAssocID="{AC13A5B1-C2DF-42E5-9258-87F787324E0A}" presName="desTx" presStyleLbl="alignAccFollowNode1" presStyleIdx="2" presStyleCnt="3">
        <dgm:presLayoutVars/>
      </dgm:prSet>
      <dgm:spPr/>
    </dgm:pt>
  </dgm:ptLst>
  <dgm:cxnLst>
    <dgm:cxn modelId="{5C84A909-F817-4C1E-9621-D13AC0666FF9}" srcId="{158E0A8E-2B08-48FD-B1D7-4DEF51B2EA6A}" destId="{9C041732-6F41-4BE6-9CA2-CC44016F4CAE}" srcOrd="0" destOrd="0" parTransId="{6EA00DD0-2D93-4514-BE97-5DED1E0555F7}" sibTransId="{59A5E1D9-A666-4CF4-8DBD-6A73E2AC4B90}"/>
    <dgm:cxn modelId="{27843F4D-B901-48CD-8281-3B963B423FE8}" type="presOf" srcId="{02F80D03-A418-481A-94BA-9DED69C20914}" destId="{308E5C03-824A-4CFE-B11B-C912B26BAA02}" srcOrd="0" destOrd="0" presId="urn:microsoft.com/office/officeart/2016/7/layout/HorizontalActionList"/>
    <dgm:cxn modelId="{A68B3C78-8417-41F1-AC21-6E6E02FCCC5E}" type="presOf" srcId="{9C041732-6F41-4BE6-9CA2-CC44016F4CAE}" destId="{3065F153-93C7-4B05-908E-C373A6EDA6E1}" srcOrd="0" destOrd="0" presId="urn:microsoft.com/office/officeart/2016/7/layout/HorizontalActionList"/>
    <dgm:cxn modelId="{2CDF478E-6011-447B-9551-7F8242269769}" type="presOf" srcId="{A064F9BC-991B-458B-A5FD-7D7D961CD7A6}" destId="{D4E084D5-60D7-4FE5-8836-0B3A74236704}" srcOrd="0" destOrd="0" presId="urn:microsoft.com/office/officeart/2016/7/layout/HorizontalActionList"/>
    <dgm:cxn modelId="{78212F90-1BE0-4F21-B6D4-4B1FDD4DEF05}" type="presOf" srcId="{AC13A5B1-C2DF-42E5-9258-87F787324E0A}" destId="{209ED703-607F-4E86-B023-C0279B0E9ACC}" srcOrd="0" destOrd="0" presId="urn:microsoft.com/office/officeart/2016/7/layout/HorizontalActionList"/>
    <dgm:cxn modelId="{0385F5A3-B020-4F1D-96A4-DD219A71001C}" srcId="{A064F9BC-991B-458B-A5FD-7D7D961CD7A6}" destId="{AC13A5B1-C2DF-42E5-9258-87F787324E0A}" srcOrd="2" destOrd="0" parTransId="{C1451EC9-D353-4F1E-A426-889A41E81918}" sibTransId="{A2045690-CE59-48D8-8349-8D61A687CEFF}"/>
    <dgm:cxn modelId="{7A5292A9-875C-4F63-AEAE-01DC41EEB4FC}" srcId="{AC13A5B1-C2DF-42E5-9258-87F787324E0A}" destId="{3E6AD533-D52A-4701-87A0-31E090DFD221}" srcOrd="0" destOrd="0" parTransId="{4522E157-5FF7-4518-B43F-6108437E1991}" sibTransId="{50B9B8FF-08AD-42FB-90B5-58FCD152B9C2}"/>
    <dgm:cxn modelId="{4DE04BB3-1836-4F67-9929-1F4418ACBB69}" type="presOf" srcId="{3E6AD533-D52A-4701-87A0-31E090DFD221}" destId="{5ECBD086-E2F0-4E29-8044-87D6685CE6E2}" srcOrd="0" destOrd="0" presId="urn:microsoft.com/office/officeart/2016/7/layout/HorizontalActionList"/>
    <dgm:cxn modelId="{27559DB3-C15E-460C-AF75-B94C49ED1035}" srcId="{A064F9BC-991B-458B-A5FD-7D7D961CD7A6}" destId="{02F80D03-A418-481A-94BA-9DED69C20914}" srcOrd="1" destOrd="0" parTransId="{8CD6813D-5972-4A55-BA24-036E7B37E5AB}" sibTransId="{F1295F02-34BC-4C6F-9ABF-49527C07ECC7}"/>
    <dgm:cxn modelId="{F13EEBB8-E2C6-41D5-8E88-5FDAA0D2E237}" type="presOf" srcId="{158E0A8E-2B08-48FD-B1D7-4DEF51B2EA6A}" destId="{16A31DD6-0D12-4774-A6F3-7C7D9F875715}" srcOrd="0" destOrd="0" presId="urn:microsoft.com/office/officeart/2016/7/layout/HorizontalActionList"/>
    <dgm:cxn modelId="{AB321FC2-3617-4C35-842E-31AA8E3D5CAB}" type="presOf" srcId="{A78EE2BC-10CE-43C0-B485-524DBAEC9E1D}" destId="{19386296-6B03-4A86-A435-408D86492397}" srcOrd="0" destOrd="0" presId="urn:microsoft.com/office/officeart/2016/7/layout/HorizontalActionList"/>
    <dgm:cxn modelId="{D3DD86DA-5C16-4C29-83B7-03630B57B623}" srcId="{A064F9BC-991B-458B-A5FD-7D7D961CD7A6}" destId="{158E0A8E-2B08-48FD-B1D7-4DEF51B2EA6A}" srcOrd="0" destOrd="0" parTransId="{84F9F483-0C49-42E6-98EC-DB9D1F91C53C}" sibTransId="{194F9EDC-B360-47D9-A486-5337D4FB0185}"/>
    <dgm:cxn modelId="{8C5BCCDA-FE95-42E2-BF99-5DB1E0C5425F}" srcId="{02F80D03-A418-481A-94BA-9DED69C20914}" destId="{A78EE2BC-10CE-43C0-B485-524DBAEC9E1D}" srcOrd="0" destOrd="0" parTransId="{512F976D-6BEC-4834-A430-3F57132AEF8C}" sibTransId="{AA6E1A68-45EE-4849-8C9D-4837725CFBFD}"/>
    <dgm:cxn modelId="{66FE7008-F114-456A-A7AA-69675B396E8B}" type="presParOf" srcId="{D4E084D5-60D7-4FE5-8836-0B3A74236704}" destId="{D9F2E347-75BB-49AC-8A02-EF13E1508C9F}" srcOrd="0" destOrd="0" presId="urn:microsoft.com/office/officeart/2016/7/layout/HorizontalActionList"/>
    <dgm:cxn modelId="{40BEDA90-29CF-4F55-BCE9-F70BD6CABC96}" type="presParOf" srcId="{D9F2E347-75BB-49AC-8A02-EF13E1508C9F}" destId="{16A31DD6-0D12-4774-A6F3-7C7D9F875715}" srcOrd="0" destOrd="0" presId="urn:microsoft.com/office/officeart/2016/7/layout/HorizontalActionList"/>
    <dgm:cxn modelId="{A634F760-EF43-4923-9777-FABA4230CC4B}" type="presParOf" srcId="{D9F2E347-75BB-49AC-8A02-EF13E1508C9F}" destId="{3065F153-93C7-4B05-908E-C373A6EDA6E1}" srcOrd="1" destOrd="0" presId="urn:microsoft.com/office/officeart/2016/7/layout/HorizontalActionList"/>
    <dgm:cxn modelId="{3098C8C6-3187-4AA3-A6B4-D3D58F8B2DD9}" type="presParOf" srcId="{D4E084D5-60D7-4FE5-8836-0B3A74236704}" destId="{5EA01A40-0E14-44B2-8C82-E0B5465CAE6A}" srcOrd="1" destOrd="0" presId="urn:microsoft.com/office/officeart/2016/7/layout/HorizontalActionList"/>
    <dgm:cxn modelId="{50374DC6-C1C4-42A1-91D0-F464DB73BD37}" type="presParOf" srcId="{D4E084D5-60D7-4FE5-8836-0B3A74236704}" destId="{34AD98C5-EF0D-4069-A3AB-5915B886F58F}" srcOrd="2" destOrd="0" presId="urn:microsoft.com/office/officeart/2016/7/layout/HorizontalActionList"/>
    <dgm:cxn modelId="{9346DA89-EA76-4702-ABDD-319BBDA55FC9}" type="presParOf" srcId="{34AD98C5-EF0D-4069-A3AB-5915B886F58F}" destId="{308E5C03-824A-4CFE-B11B-C912B26BAA02}" srcOrd="0" destOrd="0" presId="urn:microsoft.com/office/officeart/2016/7/layout/HorizontalActionList"/>
    <dgm:cxn modelId="{DFD5D075-7058-40D7-9216-6667FC710B47}" type="presParOf" srcId="{34AD98C5-EF0D-4069-A3AB-5915B886F58F}" destId="{19386296-6B03-4A86-A435-408D86492397}" srcOrd="1" destOrd="0" presId="urn:microsoft.com/office/officeart/2016/7/layout/HorizontalActionList"/>
    <dgm:cxn modelId="{CE0BA9B1-3DC8-495C-8DEA-47B3A14AD65C}" type="presParOf" srcId="{D4E084D5-60D7-4FE5-8836-0B3A74236704}" destId="{CA95357C-6783-47AB-BC1E-0940FD629A84}" srcOrd="3" destOrd="0" presId="urn:microsoft.com/office/officeart/2016/7/layout/HorizontalActionList"/>
    <dgm:cxn modelId="{10CC006E-BBFC-48D2-9A58-32E6571E656C}" type="presParOf" srcId="{D4E084D5-60D7-4FE5-8836-0B3A74236704}" destId="{7209C54F-F279-49BE-8849-19273FBCBC41}" srcOrd="4" destOrd="0" presId="urn:microsoft.com/office/officeart/2016/7/layout/HorizontalActionList"/>
    <dgm:cxn modelId="{41382D5A-46FF-4879-85BA-9C7A23EB0C9B}" type="presParOf" srcId="{7209C54F-F279-49BE-8849-19273FBCBC41}" destId="{209ED703-607F-4E86-B023-C0279B0E9ACC}" srcOrd="0" destOrd="0" presId="urn:microsoft.com/office/officeart/2016/7/layout/HorizontalActionList"/>
    <dgm:cxn modelId="{23A4BC1B-F06D-4666-A7EA-7BEF53404C85}" type="presParOf" srcId="{7209C54F-F279-49BE-8849-19273FBCBC41}" destId="{5ECBD086-E2F0-4E29-8044-87D6685CE6E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64F9BC-991B-458B-A5FD-7D7D961CD7A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E0A8E-2B08-48FD-B1D7-4DEF51B2EA6A}">
      <dgm:prSet custT="1"/>
      <dgm:spPr/>
      <dgm:t>
        <a:bodyPr/>
        <a:lstStyle/>
        <a:p>
          <a:r>
            <a:rPr lang="en-US" sz="1800" b="1" dirty="0"/>
            <a:t>Community</a:t>
          </a:r>
        </a:p>
        <a:p>
          <a:r>
            <a:rPr lang="en-US" sz="1100" b="0" i="0" dirty="0"/>
            <a:t>Community is not just a place or location but also the sharing of common values or ideas. </a:t>
          </a:r>
        </a:p>
        <a:p>
          <a:endParaRPr lang="en-US" sz="1100" b="0" i="1" dirty="0"/>
        </a:p>
        <a:p>
          <a:r>
            <a:rPr lang="en-US" sz="1100" b="0" i="1" dirty="0"/>
            <a:t>How has community helped develop the United States of America?</a:t>
          </a:r>
          <a:endParaRPr lang="en-US" sz="1400" dirty="0"/>
        </a:p>
      </dgm:t>
    </dgm:pt>
    <dgm:pt modelId="{84F9F483-0C49-42E6-98EC-DB9D1F91C53C}" type="parTrans" cxnId="{D3DD86DA-5C16-4C29-83B7-03630B57B623}">
      <dgm:prSet/>
      <dgm:spPr/>
      <dgm:t>
        <a:bodyPr/>
        <a:lstStyle/>
        <a:p>
          <a:endParaRPr lang="en-US"/>
        </a:p>
      </dgm:t>
    </dgm:pt>
    <dgm:pt modelId="{194F9EDC-B360-47D9-A486-5337D4FB0185}" type="sibTrans" cxnId="{D3DD86DA-5C16-4C29-83B7-03630B57B623}">
      <dgm:prSet phldrT="1"/>
      <dgm:spPr/>
      <dgm:t>
        <a:bodyPr/>
        <a:lstStyle/>
        <a:p>
          <a:endParaRPr lang="en-US" dirty="0"/>
        </a:p>
      </dgm:t>
    </dgm:pt>
    <dgm:pt modelId="{02F80D03-A418-481A-94BA-9DED69C20914}">
      <dgm:prSet custT="1"/>
      <dgm:spPr/>
      <dgm:t>
        <a:bodyPr/>
        <a:lstStyle/>
        <a:p>
          <a:r>
            <a:rPr lang="en-US" sz="1800" b="1" dirty="0"/>
            <a:t>Unity</a:t>
          </a:r>
        </a:p>
        <a:p>
          <a:r>
            <a:rPr lang="en-US" sz="1100" b="0" i="0" dirty="0"/>
            <a:t>Unity is cultivated by embracing both the country's ideals and its ongoing work to improve.</a:t>
          </a:r>
        </a:p>
        <a:p>
          <a:r>
            <a:rPr lang="en-US" sz="1100" b="0" i="1" dirty="0"/>
            <a:t>How has unity through respect and inclusiveness promote a “single unit” despite differences?</a:t>
          </a:r>
          <a:endParaRPr lang="en-US" sz="1100" i="1" dirty="0"/>
        </a:p>
      </dgm:t>
    </dgm:pt>
    <dgm:pt modelId="{8CD6813D-5972-4A55-BA24-036E7B37E5AB}" type="parTrans" cxnId="{27559DB3-C15E-460C-AF75-B94C49ED1035}">
      <dgm:prSet/>
      <dgm:spPr/>
      <dgm:t>
        <a:bodyPr/>
        <a:lstStyle/>
        <a:p>
          <a:endParaRPr lang="en-US"/>
        </a:p>
      </dgm:t>
    </dgm:pt>
    <dgm:pt modelId="{F1295F02-34BC-4C6F-9ABF-49527C07ECC7}" type="sibTrans" cxnId="{27559DB3-C15E-460C-AF75-B94C49ED1035}">
      <dgm:prSet phldrT="2"/>
      <dgm:spPr/>
      <dgm:t>
        <a:bodyPr/>
        <a:lstStyle/>
        <a:p>
          <a:endParaRPr lang="en-US" dirty="0"/>
        </a:p>
      </dgm:t>
    </dgm:pt>
    <dgm:pt modelId="{AC13A5B1-C2DF-42E5-9258-87F787324E0A}">
      <dgm:prSet custT="1"/>
      <dgm:spPr/>
      <dgm:t>
        <a:bodyPr/>
        <a:lstStyle/>
        <a:p>
          <a:r>
            <a:rPr lang="en-US" sz="1800" b="1" dirty="0"/>
            <a:t>Diversity</a:t>
          </a:r>
        </a:p>
        <a:p>
          <a:r>
            <a:rPr lang="en-US" sz="1100" b="0" i="0" dirty="0"/>
            <a:t>While demographic, cultural, and political differences exist, common principles like liberty, equality, and the ability to participate in civic life remain certain.</a:t>
          </a:r>
        </a:p>
        <a:p>
          <a:r>
            <a:rPr lang="en-US" sz="1100" b="0" i="1" dirty="0"/>
            <a:t>How has diversity helped shape the United States of America?</a:t>
          </a:r>
          <a:endParaRPr lang="en-US" sz="1800" i="1" dirty="0"/>
        </a:p>
      </dgm:t>
    </dgm:pt>
    <dgm:pt modelId="{C1451EC9-D353-4F1E-A426-889A41E81918}" type="parTrans" cxnId="{0385F5A3-B020-4F1D-96A4-DD219A71001C}">
      <dgm:prSet/>
      <dgm:spPr/>
      <dgm:t>
        <a:bodyPr/>
        <a:lstStyle/>
        <a:p>
          <a:endParaRPr lang="en-US"/>
        </a:p>
      </dgm:t>
    </dgm:pt>
    <dgm:pt modelId="{A2045690-CE59-48D8-8349-8D61A687CEFF}" type="sibTrans" cxnId="{0385F5A3-B020-4F1D-96A4-DD219A71001C}">
      <dgm:prSet phldrT="3"/>
      <dgm:spPr/>
      <dgm:t>
        <a:bodyPr/>
        <a:lstStyle/>
        <a:p>
          <a:endParaRPr lang="en-US" dirty="0"/>
        </a:p>
      </dgm:t>
    </dgm:pt>
    <dgm:pt modelId="{537713C5-9D87-4BF8-A1AF-B77734FB8EA2}" type="pres">
      <dgm:prSet presAssocID="{A064F9BC-991B-458B-A5FD-7D7D961CD7A6}" presName="linearFlow" presStyleCnt="0">
        <dgm:presLayoutVars>
          <dgm:dir/>
          <dgm:animLvl val="lvl"/>
          <dgm:resizeHandles val="exact"/>
        </dgm:presLayoutVars>
      </dgm:prSet>
      <dgm:spPr/>
    </dgm:pt>
    <dgm:pt modelId="{A787E168-E91C-48EA-8F80-DCD3C942B1BE}" type="pres">
      <dgm:prSet presAssocID="{158E0A8E-2B08-48FD-B1D7-4DEF51B2EA6A}" presName="compositeNode" presStyleCnt="0"/>
      <dgm:spPr/>
    </dgm:pt>
    <dgm:pt modelId="{0A91C79B-B905-487C-AACB-9AD329BA7182}" type="pres">
      <dgm:prSet presAssocID="{158E0A8E-2B08-48FD-B1D7-4DEF51B2EA6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A2C9A95-2998-4C97-96E6-BD86393235C2}" type="pres">
      <dgm:prSet presAssocID="{158E0A8E-2B08-48FD-B1D7-4DEF51B2EA6A}" presName="parSh" presStyleCnt="0"/>
      <dgm:spPr/>
    </dgm:pt>
    <dgm:pt modelId="{29150C97-8363-4244-9898-FA26BAD86FA5}" type="pres">
      <dgm:prSet presAssocID="{158E0A8E-2B08-48FD-B1D7-4DEF51B2EA6A}" presName="lineNode" presStyleLbl="alignAccFollowNode1" presStyleIdx="0" presStyleCnt="9"/>
      <dgm:spPr/>
    </dgm:pt>
    <dgm:pt modelId="{FA61025B-0030-43E3-813B-5C603B6FF0EA}" type="pres">
      <dgm:prSet presAssocID="{158E0A8E-2B08-48FD-B1D7-4DEF51B2EA6A}" presName="lineArrowNode" presStyleLbl="alignAccFollowNode1" presStyleIdx="1" presStyleCnt="9"/>
      <dgm:spPr/>
    </dgm:pt>
    <dgm:pt modelId="{C95791FB-371C-4E8D-B365-A5ED44470D6D}" type="pres">
      <dgm:prSet presAssocID="{194F9EDC-B360-47D9-A486-5337D4FB0185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545B3FCF-7717-49BD-9E21-D0C636661220}" type="pres">
      <dgm:prSet presAssocID="{194F9EDC-B360-47D9-A486-5337D4FB0185}" presName="spacerBetweenCircleAndCallout" presStyleCnt="0">
        <dgm:presLayoutVars/>
      </dgm:prSet>
      <dgm:spPr/>
    </dgm:pt>
    <dgm:pt modelId="{13DEB4A1-A1E2-41E6-8D0F-AA1A8720964E}" type="pres">
      <dgm:prSet presAssocID="{158E0A8E-2B08-48FD-B1D7-4DEF51B2EA6A}" presName="nodeText" presStyleLbl="alignAccFollowNode1" presStyleIdx="2" presStyleCnt="9">
        <dgm:presLayoutVars>
          <dgm:bulletEnabled val="1"/>
        </dgm:presLayoutVars>
      </dgm:prSet>
      <dgm:spPr/>
    </dgm:pt>
    <dgm:pt modelId="{66554FFF-9DCB-4DC0-8552-1C6912563DB1}" type="pres">
      <dgm:prSet presAssocID="{194F9EDC-B360-47D9-A486-5337D4FB0185}" presName="sibTransComposite" presStyleCnt="0"/>
      <dgm:spPr/>
    </dgm:pt>
    <dgm:pt modelId="{ED9EA7BE-C1CA-409F-AE88-DBB1440F94CA}" type="pres">
      <dgm:prSet presAssocID="{02F80D03-A418-481A-94BA-9DED69C20914}" presName="compositeNode" presStyleCnt="0"/>
      <dgm:spPr/>
    </dgm:pt>
    <dgm:pt modelId="{2E024AA1-1D9C-4C4A-AC1D-06A443E2E05A}" type="pres">
      <dgm:prSet presAssocID="{02F80D03-A418-481A-94BA-9DED69C2091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E9E926-8991-487C-AC77-7556AFB1D157}" type="pres">
      <dgm:prSet presAssocID="{02F80D03-A418-481A-94BA-9DED69C20914}" presName="parSh" presStyleCnt="0"/>
      <dgm:spPr/>
    </dgm:pt>
    <dgm:pt modelId="{E5BB95A0-D94A-4809-AF3C-CB9FD8D87636}" type="pres">
      <dgm:prSet presAssocID="{02F80D03-A418-481A-94BA-9DED69C20914}" presName="lineNode" presStyleLbl="alignAccFollowNode1" presStyleIdx="3" presStyleCnt="9"/>
      <dgm:spPr/>
    </dgm:pt>
    <dgm:pt modelId="{22261ABE-B398-492A-9885-57E7407179BC}" type="pres">
      <dgm:prSet presAssocID="{02F80D03-A418-481A-94BA-9DED69C20914}" presName="lineArrowNode" presStyleLbl="alignAccFollowNode1" presStyleIdx="4" presStyleCnt="9"/>
      <dgm:spPr/>
    </dgm:pt>
    <dgm:pt modelId="{B47CAEA4-B4B1-4331-A4D9-67F2E75BEF8B}" type="pres">
      <dgm:prSet presAssocID="{F1295F02-34BC-4C6F-9ABF-49527C07ECC7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40EB8329-56F9-434B-8BDA-7536A44B0E4A}" type="pres">
      <dgm:prSet presAssocID="{F1295F02-34BC-4C6F-9ABF-49527C07ECC7}" presName="spacerBetweenCircleAndCallout" presStyleCnt="0">
        <dgm:presLayoutVars/>
      </dgm:prSet>
      <dgm:spPr/>
    </dgm:pt>
    <dgm:pt modelId="{AB87B232-902A-4C2E-A7F1-B3CFDB7472A7}" type="pres">
      <dgm:prSet presAssocID="{02F80D03-A418-481A-94BA-9DED69C20914}" presName="nodeText" presStyleLbl="alignAccFollowNode1" presStyleIdx="5" presStyleCnt="9">
        <dgm:presLayoutVars>
          <dgm:bulletEnabled val="1"/>
        </dgm:presLayoutVars>
      </dgm:prSet>
      <dgm:spPr/>
    </dgm:pt>
    <dgm:pt modelId="{488D864D-3FE1-4172-A346-BD77B130C19A}" type="pres">
      <dgm:prSet presAssocID="{F1295F02-34BC-4C6F-9ABF-49527C07ECC7}" presName="sibTransComposite" presStyleCnt="0"/>
      <dgm:spPr/>
    </dgm:pt>
    <dgm:pt modelId="{16E114F6-C7EB-44E9-98C7-0A759E4A9AF7}" type="pres">
      <dgm:prSet presAssocID="{AC13A5B1-C2DF-42E5-9258-87F787324E0A}" presName="compositeNode" presStyleCnt="0"/>
      <dgm:spPr/>
    </dgm:pt>
    <dgm:pt modelId="{41960793-ACF2-43CB-BE56-93B68B7130EF}" type="pres">
      <dgm:prSet presAssocID="{AC13A5B1-C2DF-42E5-9258-87F787324E0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C6694D6-7999-42D3-AAE3-91708F364FC6}" type="pres">
      <dgm:prSet presAssocID="{AC13A5B1-C2DF-42E5-9258-87F787324E0A}" presName="parSh" presStyleCnt="0"/>
      <dgm:spPr/>
    </dgm:pt>
    <dgm:pt modelId="{28B1AF49-5342-4C32-9972-EF6F126E842C}" type="pres">
      <dgm:prSet presAssocID="{AC13A5B1-C2DF-42E5-9258-87F787324E0A}" presName="lineNode" presStyleLbl="alignAccFollowNode1" presStyleIdx="6" presStyleCnt="9"/>
      <dgm:spPr/>
    </dgm:pt>
    <dgm:pt modelId="{AF564F8A-E08A-4F85-AC4C-8C4EAA8F0ED4}" type="pres">
      <dgm:prSet presAssocID="{AC13A5B1-C2DF-42E5-9258-87F787324E0A}" presName="lineArrowNode" presStyleLbl="alignAccFollowNode1" presStyleIdx="7" presStyleCnt="9"/>
      <dgm:spPr/>
    </dgm:pt>
    <dgm:pt modelId="{221811E7-4529-4E6F-98A1-0A4881DE6624}" type="pres">
      <dgm:prSet presAssocID="{A2045690-CE59-48D8-8349-8D61A687CEFF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88B03546-0A63-4DCD-A728-ACEB94996511}" type="pres">
      <dgm:prSet presAssocID="{A2045690-CE59-48D8-8349-8D61A687CEFF}" presName="spacerBetweenCircleAndCallout" presStyleCnt="0">
        <dgm:presLayoutVars/>
      </dgm:prSet>
      <dgm:spPr/>
    </dgm:pt>
    <dgm:pt modelId="{4C2EEA32-E55E-48AA-9F09-AB18E6091048}" type="pres">
      <dgm:prSet presAssocID="{AC13A5B1-C2DF-42E5-9258-87F787324E0A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F7245A0D-72BB-43BF-BB82-9D9D61475BFB}" type="presOf" srcId="{AC13A5B1-C2DF-42E5-9258-87F787324E0A}" destId="{4C2EEA32-E55E-48AA-9F09-AB18E6091048}" srcOrd="0" destOrd="0" presId="urn:microsoft.com/office/officeart/2016/7/layout/LinearArrowProcessNumbered"/>
    <dgm:cxn modelId="{DF3E0716-1541-4318-BF96-A0A0511F64F6}" type="presOf" srcId="{F1295F02-34BC-4C6F-9ABF-49527C07ECC7}" destId="{B47CAEA4-B4B1-4331-A4D9-67F2E75BEF8B}" srcOrd="0" destOrd="0" presId="urn:microsoft.com/office/officeart/2016/7/layout/LinearArrowProcessNumbered"/>
    <dgm:cxn modelId="{E2445730-4637-4C39-9083-BFF2F5E31A14}" type="presOf" srcId="{158E0A8E-2B08-48FD-B1D7-4DEF51B2EA6A}" destId="{13DEB4A1-A1E2-41E6-8D0F-AA1A8720964E}" srcOrd="0" destOrd="0" presId="urn:microsoft.com/office/officeart/2016/7/layout/LinearArrowProcessNumbered"/>
    <dgm:cxn modelId="{59C29B35-8281-452E-92E6-46ED3C17594C}" type="presOf" srcId="{194F9EDC-B360-47D9-A486-5337D4FB0185}" destId="{C95791FB-371C-4E8D-B365-A5ED44470D6D}" srcOrd="0" destOrd="0" presId="urn:microsoft.com/office/officeart/2016/7/layout/LinearArrowProcessNumbered"/>
    <dgm:cxn modelId="{8DFBD09C-F533-4190-B3B8-8FA32859CC01}" type="presOf" srcId="{02F80D03-A418-481A-94BA-9DED69C20914}" destId="{AB87B232-902A-4C2E-A7F1-B3CFDB7472A7}" srcOrd="0" destOrd="0" presId="urn:microsoft.com/office/officeart/2016/7/layout/LinearArrowProcessNumbered"/>
    <dgm:cxn modelId="{0385F5A3-B020-4F1D-96A4-DD219A71001C}" srcId="{A064F9BC-991B-458B-A5FD-7D7D961CD7A6}" destId="{AC13A5B1-C2DF-42E5-9258-87F787324E0A}" srcOrd="2" destOrd="0" parTransId="{C1451EC9-D353-4F1E-A426-889A41E81918}" sibTransId="{A2045690-CE59-48D8-8349-8D61A687CEFF}"/>
    <dgm:cxn modelId="{27559DB3-C15E-460C-AF75-B94C49ED1035}" srcId="{A064F9BC-991B-458B-A5FD-7D7D961CD7A6}" destId="{02F80D03-A418-481A-94BA-9DED69C20914}" srcOrd="1" destOrd="0" parTransId="{8CD6813D-5972-4A55-BA24-036E7B37E5AB}" sibTransId="{F1295F02-34BC-4C6F-9ABF-49527C07ECC7}"/>
    <dgm:cxn modelId="{11FC71C0-A868-4F51-9384-8379002A5C40}" type="presOf" srcId="{A2045690-CE59-48D8-8349-8D61A687CEFF}" destId="{221811E7-4529-4E6F-98A1-0A4881DE6624}" srcOrd="0" destOrd="0" presId="urn:microsoft.com/office/officeart/2016/7/layout/LinearArrowProcessNumbered"/>
    <dgm:cxn modelId="{869E59DA-C0FD-4E16-A310-0F1D12C1D6BB}" type="presOf" srcId="{A064F9BC-991B-458B-A5FD-7D7D961CD7A6}" destId="{537713C5-9D87-4BF8-A1AF-B77734FB8EA2}" srcOrd="0" destOrd="0" presId="urn:microsoft.com/office/officeart/2016/7/layout/LinearArrowProcessNumbered"/>
    <dgm:cxn modelId="{D3DD86DA-5C16-4C29-83B7-03630B57B623}" srcId="{A064F9BC-991B-458B-A5FD-7D7D961CD7A6}" destId="{158E0A8E-2B08-48FD-B1D7-4DEF51B2EA6A}" srcOrd="0" destOrd="0" parTransId="{84F9F483-0C49-42E6-98EC-DB9D1F91C53C}" sibTransId="{194F9EDC-B360-47D9-A486-5337D4FB0185}"/>
    <dgm:cxn modelId="{DC2DD673-E84E-4F7A-BB02-8A7944D2FC2E}" type="presParOf" srcId="{537713C5-9D87-4BF8-A1AF-B77734FB8EA2}" destId="{A787E168-E91C-48EA-8F80-DCD3C942B1BE}" srcOrd="0" destOrd="0" presId="urn:microsoft.com/office/officeart/2016/7/layout/LinearArrowProcessNumbered"/>
    <dgm:cxn modelId="{7F2F8C87-B661-4EC4-9D3A-102E636948AB}" type="presParOf" srcId="{A787E168-E91C-48EA-8F80-DCD3C942B1BE}" destId="{0A91C79B-B905-487C-AACB-9AD329BA7182}" srcOrd="0" destOrd="0" presId="urn:microsoft.com/office/officeart/2016/7/layout/LinearArrowProcessNumbered"/>
    <dgm:cxn modelId="{02631AA4-28BF-47F4-AC2F-D224DDFF5905}" type="presParOf" srcId="{A787E168-E91C-48EA-8F80-DCD3C942B1BE}" destId="{9A2C9A95-2998-4C97-96E6-BD86393235C2}" srcOrd="1" destOrd="0" presId="urn:microsoft.com/office/officeart/2016/7/layout/LinearArrowProcessNumbered"/>
    <dgm:cxn modelId="{BACA95D5-2770-44D6-9323-E474DAE745CC}" type="presParOf" srcId="{9A2C9A95-2998-4C97-96E6-BD86393235C2}" destId="{29150C97-8363-4244-9898-FA26BAD86FA5}" srcOrd="0" destOrd="0" presId="urn:microsoft.com/office/officeart/2016/7/layout/LinearArrowProcessNumbered"/>
    <dgm:cxn modelId="{C487D95A-30FA-4A64-B0A5-FE5FD0BED671}" type="presParOf" srcId="{9A2C9A95-2998-4C97-96E6-BD86393235C2}" destId="{FA61025B-0030-43E3-813B-5C603B6FF0EA}" srcOrd="1" destOrd="0" presId="urn:microsoft.com/office/officeart/2016/7/layout/LinearArrowProcessNumbered"/>
    <dgm:cxn modelId="{9BE72B39-41FC-411A-B262-A2DE625276C5}" type="presParOf" srcId="{9A2C9A95-2998-4C97-96E6-BD86393235C2}" destId="{C95791FB-371C-4E8D-B365-A5ED44470D6D}" srcOrd="2" destOrd="0" presId="urn:microsoft.com/office/officeart/2016/7/layout/LinearArrowProcessNumbered"/>
    <dgm:cxn modelId="{7E1C7DBF-6D6E-42E1-9520-1429A4049D49}" type="presParOf" srcId="{9A2C9A95-2998-4C97-96E6-BD86393235C2}" destId="{545B3FCF-7717-49BD-9E21-D0C636661220}" srcOrd="3" destOrd="0" presId="urn:microsoft.com/office/officeart/2016/7/layout/LinearArrowProcessNumbered"/>
    <dgm:cxn modelId="{3B16BD2F-27D6-4C08-B862-3CD18FEB62E2}" type="presParOf" srcId="{A787E168-E91C-48EA-8F80-DCD3C942B1BE}" destId="{13DEB4A1-A1E2-41E6-8D0F-AA1A8720964E}" srcOrd="2" destOrd="0" presId="urn:microsoft.com/office/officeart/2016/7/layout/LinearArrowProcessNumbered"/>
    <dgm:cxn modelId="{A6396F6E-F050-447F-AB9C-EBBCD1EFB195}" type="presParOf" srcId="{537713C5-9D87-4BF8-A1AF-B77734FB8EA2}" destId="{66554FFF-9DCB-4DC0-8552-1C6912563DB1}" srcOrd="1" destOrd="0" presId="urn:microsoft.com/office/officeart/2016/7/layout/LinearArrowProcessNumbered"/>
    <dgm:cxn modelId="{1AC982CD-96B3-40D1-8AFC-8287BEE508DD}" type="presParOf" srcId="{537713C5-9D87-4BF8-A1AF-B77734FB8EA2}" destId="{ED9EA7BE-C1CA-409F-AE88-DBB1440F94CA}" srcOrd="2" destOrd="0" presId="urn:microsoft.com/office/officeart/2016/7/layout/LinearArrowProcessNumbered"/>
    <dgm:cxn modelId="{49359EE3-754C-4DD3-8119-2BDB64B8E1E9}" type="presParOf" srcId="{ED9EA7BE-C1CA-409F-AE88-DBB1440F94CA}" destId="{2E024AA1-1D9C-4C4A-AC1D-06A443E2E05A}" srcOrd="0" destOrd="0" presId="urn:microsoft.com/office/officeart/2016/7/layout/LinearArrowProcessNumbered"/>
    <dgm:cxn modelId="{35454FE8-D323-4CD7-8E89-0D6F820DB74F}" type="presParOf" srcId="{ED9EA7BE-C1CA-409F-AE88-DBB1440F94CA}" destId="{01E9E926-8991-487C-AC77-7556AFB1D157}" srcOrd="1" destOrd="0" presId="urn:microsoft.com/office/officeart/2016/7/layout/LinearArrowProcessNumbered"/>
    <dgm:cxn modelId="{42998B0A-8351-4AEC-9F30-5A44DC013D96}" type="presParOf" srcId="{01E9E926-8991-487C-AC77-7556AFB1D157}" destId="{E5BB95A0-D94A-4809-AF3C-CB9FD8D87636}" srcOrd="0" destOrd="0" presId="urn:microsoft.com/office/officeart/2016/7/layout/LinearArrowProcessNumbered"/>
    <dgm:cxn modelId="{990DBE73-5B3B-4900-9A61-8F4A6F77AE54}" type="presParOf" srcId="{01E9E926-8991-487C-AC77-7556AFB1D157}" destId="{22261ABE-B398-492A-9885-57E7407179BC}" srcOrd="1" destOrd="0" presId="urn:microsoft.com/office/officeart/2016/7/layout/LinearArrowProcessNumbered"/>
    <dgm:cxn modelId="{CFEF0E0D-0B34-4914-BE0A-96CB687E998B}" type="presParOf" srcId="{01E9E926-8991-487C-AC77-7556AFB1D157}" destId="{B47CAEA4-B4B1-4331-A4D9-67F2E75BEF8B}" srcOrd="2" destOrd="0" presId="urn:microsoft.com/office/officeart/2016/7/layout/LinearArrowProcessNumbered"/>
    <dgm:cxn modelId="{9DE17E63-FB07-4BE5-A911-E7B967DA3F83}" type="presParOf" srcId="{01E9E926-8991-487C-AC77-7556AFB1D157}" destId="{40EB8329-56F9-434B-8BDA-7536A44B0E4A}" srcOrd="3" destOrd="0" presId="urn:microsoft.com/office/officeart/2016/7/layout/LinearArrowProcessNumbered"/>
    <dgm:cxn modelId="{B1F3E173-9D47-4A45-8D2F-FD461DFB1222}" type="presParOf" srcId="{ED9EA7BE-C1CA-409F-AE88-DBB1440F94CA}" destId="{AB87B232-902A-4C2E-A7F1-B3CFDB7472A7}" srcOrd="2" destOrd="0" presId="urn:microsoft.com/office/officeart/2016/7/layout/LinearArrowProcessNumbered"/>
    <dgm:cxn modelId="{0904EDC6-13AA-4528-B49A-E0409BE08318}" type="presParOf" srcId="{537713C5-9D87-4BF8-A1AF-B77734FB8EA2}" destId="{488D864D-3FE1-4172-A346-BD77B130C19A}" srcOrd="3" destOrd="0" presId="urn:microsoft.com/office/officeart/2016/7/layout/LinearArrowProcessNumbered"/>
    <dgm:cxn modelId="{7C9FD755-CBE2-4C60-BC17-13399A9069C8}" type="presParOf" srcId="{537713C5-9D87-4BF8-A1AF-B77734FB8EA2}" destId="{16E114F6-C7EB-44E9-98C7-0A759E4A9AF7}" srcOrd="4" destOrd="0" presId="urn:microsoft.com/office/officeart/2016/7/layout/LinearArrowProcessNumbered"/>
    <dgm:cxn modelId="{1B94D402-E754-4059-889A-C56C65A510F5}" type="presParOf" srcId="{16E114F6-C7EB-44E9-98C7-0A759E4A9AF7}" destId="{41960793-ACF2-43CB-BE56-93B68B7130EF}" srcOrd="0" destOrd="0" presId="urn:microsoft.com/office/officeart/2016/7/layout/LinearArrowProcessNumbered"/>
    <dgm:cxn modelId="{E0CC57FA-B2DE-42AD-883B-CDA6CFE7929C}" type="presParOf" srcId="{16E114F6-C7EB-44E9-98C7-0A759E4A9AF7}" destId="{AC6694D6-7999-42D3-AAE3-91708F364FC6}" srcOrd="1" destOrd="0" presId="urn:microsoft.com/office/officeart/2016/7/layout/LinearArrowProcessNumbered"/>
    <dgm:cxn modelId="{5C895B79-4AEF-4F30-A68C-ABEB81EA8911}" type="presParOf" srcId="{AC6694D6-7999-42D3-AAE3-91708F364FC6}" destId="{28B1AF49-5342-4C32-9972-EF6F126E842C}" srcOrd="0" destOrd="0" presId="urn:microsoft.com/office/officeart/2016/7/layout/LinearArrowProcessNumbered"/>
    <dgm:cxn modelId="{F85F3D42-D901-4A34-9053-415D8221D886}" type="presParOf" srcId="{AC6694D6-7999-42D3-AAE3-91708F364FC6}" destId="{AF564F8A-E08A-4F85-AC4C-8C4EAA8F0ED4}" srcOrd="1" destOrd="0" presId="urn:microsoft.com/office/officeart/2016/7/layout/LinearArrowProcessNumbered"/>
    <dgm:cxn modelId="{6028F046-8522-4DDA-9176-21BACB6582A1}" type="presParOf" srcId="{AC6694D6-7999-42D3-AAE3-91708F364FC6}" destId="{221811E7-4529-4E6F-98A1-0A4881DE6624}" srcOrd="2" destOrd="0" presId="urn:microsoft.com/office/officeart/2016/7/layout/LinearArrowProcessNumbered"/>
    <dgm:cxn modelId="{153B1C3D-9DC3-48F5-A68B-AE474F2F0140}" type="presParOf" srcId="{AC6694D6-7999-42D3-AAE3-91708F364FC6}" destId="{88B03546-0A63-4DCD-A728-ACEB94996511}" srcOrd="3" destOrd="0" presId="urn:microsoft.com/office/officeart/2016/7/layout/LinearArrowProcessNumbered"/>
    <dgm:cxn modelId="{6BD95481-9E15-4F54-82CA-FA64C8D5D615}" type="presParOf" srcId="{16E114F6-C7EB-44E9-98C7-0A759E4A9AF7}" destId="{4C2EEA32-E55E-48AA-9F09-AB18E609104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77091-C39D-4F72-B847-888AE5510AA5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E598-8DD5-4C99-BDFB-20A357AFF741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26115-7E30-4684-B597-D72EAA91D9F7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Create a symbol that shows freedom</a:t>
          </a:r>
        </a:p>
      </dsp:txBody>
      <dsp:txXfrm>
        <a:off x="93445" y="3018902"/>
        <a:ext cx="3206250" cy="720000"/>
      </dsp:txXfrm>
    </dsp:sp>
    <dsp:sp modelId="{D995B0DC-EE6F-4996-BFEA-EFF51FD86836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DBC28-9385-4F10-9EB7-FF1477B12D96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0BEC5-A55F-4BFA-B354-A83A94E0C105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Use a monument or create your own idea</a:t>
          </a:r>
          <a:endParaRPr lang="en-US" sz="1600" kern="1200" dirty="0"/>
        </a:p>
      </dsp:txBody>
      <dsp:txXfrm>
        <a:off x="3860789" y="3018902"/>
        <a:ext cx="3206250" cy="720000"/>
      </dsp:txXfrm>
    </dsp:sp>
    <dsp:sp modelId="{C655652F-835C-42BB-9E60-5636CEA5D62C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FA6BD-2359-4B7B-A9BB-C332784C22D6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61D29-AF26-408D-B94E-AC97DBDBF3E2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Use colors, shapes and descriptions to show meaning</a:t>
          </a:r>
          <a:endParaRPr lang="en-US" sz="1600" kern="1200" dirty="0"/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42338-3114-4A9C-B010-0088D2BAFEFE}">
      <dsp:nvSpPr>
        <dsp:cNvPr id="0" name=""/>
        <dsp:cNvSpPr/>
      </dsp:nvSpPr>
      <dsp:spPr>
        <a:xfrm>
          <a:off x="0" y="0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does the pursuit of happiness mean to you?</a:t>
          </a:r>
        </a:p>
      </dsp:txBody>
      <dsp:txXfrm>
        <a:off x="32418" y="32418"/>
        <a:ext cx="8094307" cy="1041985"/>
      </dsp:txXfrm>
    </dsp:sp>
    <dsp:sp modelId="{E3357273-FDD6-461E-8117-A5CDFCDD9744}">
      <dsp:nvSpPr>
        <dsp:cNvPr id="0" name=""/>
        <dsp:cNvSpPr/>
      </dsp:nvSpPr>
      <dsp:spPr>
        <a:xfrm>
          <a:off x="819587" y="1291291"/>
          <a:ext cx="9288654" cy="11068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obstacles come with pursuing life, liberty, or happiness?</a:t>
          </a:r>
        </a:p>
      </dsp:txBody>
      <dsp:txXfrm>
        <a:off x="852005" y="1323709"/>
        <a:ext cx="7684797" cy="1041985"/>
      </dsp:txXfrm>
    </dsp:sp>
    <dsp:sp modelId="{8896B358-5603-4FEF-8316-67EE908473A5}">
      <dsp:nvSpPr>
        <dsp:cNvPr id="0" name=""/>
        <dsp:cNvSpPr/>
      </dsp:nvSpPr>
      <dsp:spPr>
        <a:xfrm>
          <a:off x="1639174" y="2582583"/>
          <a:ext cx="9288654" cy="1106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Show or tell why  Life, Liberty, and the Pursuit of Happiness is important.</a:t>
          </a:r>
        </a:p>
      </dsp:txBody>
      <dsp:txXfrm>
        <a:off x="1671592" y="2615001"/>
        <a:ext cx="7684797" cy="1041985"/>
      </dsp:txXfrm>
    </dsp:sp>
    <dsp:sp modelId="{1FB0B55A-FAEE-41EC-B0EE-6BC03D54199F}">
      <dsp:nvSpPr>
        <dsp:cNvPr id="0" name=""/>
        <dsp:cNvSpPr/>
      </dsp:nvSpPr>
      <dsp:spPr>
        <a:xfrm>
          <a:off x="8569220" y="839339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8731092" y="839339"/>
        <a:ext cx="395689" cy="541373"/>
      </dsp:txXfrm>
    </dsp:sp>
    <dsp:sp modelId="{EEBE6776-35E1-406A-95C7-9532DD996404}">
      <dsp:nvSpPr>
        <dsp:cNvPr id="0" name=""/>
        <dsp:cNvSpPr/>
      </dsp:nvSpPr>
      <dsp:spPr>
        <a:xfrm>
          <a:off x="9388807" y="2123252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9550679" y="2123252"/>
        <a:ext cx="395689" cy="541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31DD6-0D12-4774-A6F3-7C7D9F875715}">
      <dsp:nvSpPr>
        <dsp:cNvPr id="0" name=""/>
        <dsp:cNvSpPr/>
      </dsp:nvSpPr>
      <dsp:spPr>
        <a:xfrm>
          <a:off x="6719" y="11889"/>
          <a:ext cx="3566200" cy="1069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09" tIns="281809" rIns="281809" bIns="28180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Show</a:t>
          </a:r>
        </a:p>
      </dsp:txBody>
      <dsp:txXfrm>
        <a:off x="6719" y="11889"/>
        <a:ext cx="3566200" cy="1069860"/>
      </dsp:txXfrm>
    </dsp:sp>
    <dsp:sp modelId="{3065F153-93C7-4B05-908E-C373A6EDA6E1}">
      <dsp:nvSpPr>
        <dsp:cNvPr id="0" name=""/>
        <dsp:cNvSpPr/>
      </dsp:nvSpPr>
      <dsp:spPr>
        <a:xfrm>
          <a:off x="6719" y="1081749"/>
          <a:ext cx="3566200" cy="25957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261" tIns="352261" rIns="352261" bIns="35226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Show America long ago, today, or in the future</a:t>
          </a:r>
        </a:p>
      </dsp:txBody>
      <dsp:txXfrm>
        <a:off x="6719" y="1081749"/>
        <a:ext cx="3566200" cy="2595766"/>
      </dsp:txXfrm>
    </dsp:sp>
    <dsp:sp modelId="{308E5C03-824A-4CFE-B11B-C912B26BAA02}">
      <dsp:nvSpPr>
        <dsp:cNvPr id="0" name=""/>
        <dsp:cNvSpPr/>
      </dsp:nvSpPr>
      <dsp:spPr>
        <a:xfrm>
          <a:off x="3680814" y="11889"/>
          <a:ext cx="3566200" cy="10698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09" tIns="281809" rIns="281809" bIns="28180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Think about</a:t>
          </a:r>
        </a:p>
      </dsp:txBody>
      <dsp:txXfrm>
        <a:off x="3680814" y="11889"/>
        <a:ext cx="3566200" cy="1069860"/>
      </dsp:txXfrm>
    </dsp:sp>
    <dsp:sp modelId="{19386296-6B03-4A86-A435-408D86492397}">
      <dsp:nvSpPr>
        <dsp:cNvPr id="0" name=""/>
        <dsp:cNvSpPr/>
      </dsp:nvSpPr>
      <dsp:spPr>
        <a:xfrm>
          <a:off x="3680814" y="1081749"/>
          <a:ext cx="3566200" cy="25957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261" tIns="352261" rIns="352261" bIns="35226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Think about life in America 250 years in the past, now, or 250 years in the future</a:t>
          </a:r>
        </a:p>
      </dsp:txBody>
      <dsp:txXfrm>
        <a:off x="3680814" y="1081749"/>
        <a:ext cx="3566200" cy="2595766"/>
      </dsp:txXfrm>
    </dsp:sp>
    <dsp:sp modelId="{209ED703-607F-4E86-B023-C0279B0E9ACC}">
      <dsp:nvSpPr>
        <dsp:cNvPr id="0" name=""/>
        <dsp:cNvSpPr/>
      </dsp:nvSpPr>
      <dsp:spPr>
        <a:xfrm>
          <a:off x="7354909" y="11889"/>
          <a:ext cx="3566200" cy="10698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09" tIns="281809" rIns="281809" bIns="28180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Share</a:t>
          </a:r>
        </a:p>
      </dsp:txBody>
      <dsp:txXfrm>
        <a:off x="7354909" y="11889"/>
        <a:ext cx="3566200" cy="1069860"/>
      </dsp:txXfrm>
    </dsp:sp>
    <dsp:sp modelId="{5ECBD086-E2F0-4E29-8044-87D6685CE6E2}">
      <dsp:nvSpPr>
        <dsp:cNvPr id="0" name=""/>
        <dsp:cNvSpPr/>
      </dsp:nvSpPr>
      <dsp:spPr>
        <a:xfrm>
          <a:off x="7354909" y="1081749"/>
          <a:ext cx="3566200" cy="25957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261" tIns="352261" rIns="352261" bIns="35226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Share your dreams for America</a:t>
          </a:r>
        </a:p>
      </dsp:txBody>
      <dsp:txXfrm>
        <a:off x="7354909" y="1081749"/>
        <a:ext cx="3566200" cy="2595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50C97-8363-4244-9898-FA26BAD86FA5}">
      <dsp:nvSpPr>
        <dsp:cNvPr id="0" name=""/>
        <dsp:cNvSpPr/>
      </dsp:nvSpPr>
      <dsp:spPr>
        <a:xfrm>
          <a:off x="1828415" y="1030245"/>
          <a:ext cx="145419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1025B-0030-43E3-813B-5C603B6FF0EA}">
      <dsp:nvSpPr>
        <dsp:cNvPr id="0" name=""/>
        <dsp:cNvSpPr/>
      </dsp:nvSpPr>
      <dsp:spPr>
        <a:xfrm>
          <a:off x="3369867" y="908009"/>
          <a:ext cx="167232" cy="314207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791FB-371C-4E8D-B365-A5ED44470D6D}">
      <dsp:nvSpPr>
        <dsp:cNvPr id="0" name=""/>
        <dsp:cNvSpPr/>
      </dsp:nvSpPr>
      <dsp:spPr>
        <a:xfrm>
          <a:off x="860605" y="244246"/>
          <a:ext cx="1572070" cy="1572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05" tIns="61005" rIns="61005" bIns="6100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1090829" y="474470"/>
        <a:ext cx="1111622" cy="1111622"/>
      </dsp:txXfrm>
    </dsp:sp>
    <dsp:sp modelId="{13DEB4A1-A1E2-41E6-8D0F-AA1A8720964E}">
      <dsp:nvSpPr>
        <dsp:cNvPr id="0" name=""/>
        <dsp:cNvSpPr/>
      </dsp:nvSpPr>
      <dsp:spPr>
        <a:xfrm>
          <a:off x="10666" y="1986399"/>
          <a:ext cx="327194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95" tIns="165100" rIns="25809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Community is not just a place or location but also the sharing of common values or ideas.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kern="1200" dirty="0"/>
            <a:t>How has community helped develop the United States of America?</a:t>
          </a:r>
          <a:endParaRPr lang="en-US" sz="1400" kern="1200" dirty="0"/>
        </a:p>
      </dsp:txBody>
      <dsp:txXfrm>
        <a:off x="10666" y="2379519"/>
        <a:ext cx="3271948" cy="1572480"/>
      </dsp:txXfrm>
    </dsp:sp>
    <dsp:sp modelId="{E5BB95A0-D94A-4809-AF3C-CB9FD8D87636}">
      <dsp:nvSpPr>
        <dsp:cNvPr id="0" name=""/>
        <dsp:cNvSpPr/>
      </dsp:nvSpPr>
      <dsp:spPr>
        <a:xfrm>
          <a:off x="3646165" y="1030766"/>
          <a:ext cx="327194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61ABE-B398-492A-9885-57E7407179BC}">
      <dsp:nvSpPr>
        <dsp:cNvPr id="0" name=""/>
        <dsp:cNvSpPr/>
      </dsp:nvSpPr>
      <dsp:spPr>
        <a:xfrm>
          <a:off x="7005365" y="908449"/>
          <a:ext cx="167232" cy="31462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CAEA4-B4B1-4331-A4D9-67F2E75BEF8B}">
      <dsp:nvSpPr>
        <dsp:cNvPr id="0" name=""/>
        <dsp:cNvSpPr/>
      </dsp:nvSpPr>
      <dsp:spPr>
        <a:xfrm>
          <a:off x="4495586" y="244249"/>
          <a:ext cx="1573105" cy="157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45" tIns="61045" rIns="61045" bIns="6104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4725962" y="474625"/>
        <a:ext cx="1112353" cy="1112353"/>
      </dsp:txXfrm>
    </dsp:sp>
    <dsp:sp modelId="{AB87B232-902A-4C2E-A7F1-B3CFDB7472A7}">
      <dsp:nvSpPr>
        <dsp:cNvPr id="0" name=""/>
        <dsp:cNvSpPr/>
      </dsp:nvSpPr>
      <dsp:spPr>
        <a:xfrm>
          <a:off x="3646165" y="1987550"/>
          <a:ext cx="327194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95" tIns="165100" rIns="25809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Unity is cultivated by embracing both the country's ideals and its ongoing work to improve.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kern="1200" dirty="0"/>
            <a:t>How has unity through respect and inclusiveness promote a “single unit” despite differences?</a:t>
          </a:r>
          <a:endParaRPr lang="en-US" sz="1100" i="1" kern="1200" dirty="0"/>
        </a:p>
      </dsp:txBody>
      <dsp:txXfrm>
        <a:off x="3646165" y="2380670"/>
        <a:ext cx="3271948" cy="1572480"/>
      </dsp:txXfrm>
    </dsp:sp>
    <dsp:sp modelId="{28B1AF49-5342-4C32-9972-EF6F126E842C}">
      <dsp:nvSpPr>
        <dsp:cNvPr id="0" name=""/>
        <dsp:cNvSpPr/>
      </dsp:nvSpPr>
      <dsp:spPr>
        <a:xfrm>
          <a:off x="7281663" y="1030766"/>
          <a:ext cx="163597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811E7-4529-4E6F-98A1-0A4881DE6624}">
      <dsp:nvSpPr>
        <dsp:cNvPr id="0" name=""/>
        <dsp:cNvSpPr/>
      </dsp:nvSpPr>
      <dsp:spPr>
        <a:xfrm>
          <a:off x="8127011" y="240175"/>
          <a:ext cx="1581254" cy="158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61" tIns="61361" rIns="61361" bIns="6136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8358580" y="471744"/>
        <a:ext cx="1118116" cy="1118116"/>
      </dsp:txXfrm>
    </dsp:sp>
    <dsp:sp modelId="{4C2EEA32-E55E-48AA-9F09-AB18E6091048}">
      <dsp:nvSpPr>
        <dsp:cNvPr id="0" name=""/>
        <dsp:cNvSpPr/>
      </dsp:nvSpPr>
      <dsp:spPr>
        <a:xfrm>
          <a:off x="7281663" y="1987550"/>
          <a:ext cx="327194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95" tIns="165100" rIns="25809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Diversity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While demographic, cultural, and political differences exist, common principles like liberty, equality, and the ability to participate in civic life remain certain.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kern="1200" dirty="0"/>
            <a:t>How has diversity helped shape the United States of America?</a:t>
          </a:r>
          <a:endParaRPr lang="en-US" sz="1800" i="1" kern="1200" dirty="0"/>
        </a:p>
      </dsp:txBody>
      <dsp:txXfrm>
        <a:off x="7281663" y="2380670"/>
        <a:ext cx="3271948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3D400F-87BA-4FC2-B099-D25C50F112C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9BCDD-D001-44B4-90A2-B53A54F8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4D0D6-B8B0-204D-91FB-634B98D5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F449E-DC85-7515-9F85-75CCC950D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D44383-307D-CEA5-73BF-DD4035B81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000C-93EC-80AC-2E5A-3A4B1D317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899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24B1-A874-9DA2-2BB3-8FD7A2F7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D9DBF-85ED-6305-4E79-A5EA21CA2C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92271-B44A-28EC-C3F8-CDDE71F40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429D-BDDB-248F-E6FD-31135E741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26729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expectations clearly. Emphasize creativity, effort, and personal meaning. There are no wrong answers in 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F124B-4F9B-AEC8-1A00-046D15BB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F2965-AC3A-E2AE-1D30-3D66808C0D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54E5C-BA2B-8951-5F13-8704F4749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expectations clearly. Emphasize creativity, effort, and personal meaning. There are no wrong answers in 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2BA17-C93D-607E-DFE4-CC393E839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4530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05E18-395A-7AC4-772E-977E285C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4A603-E6DF-D46A-CA4D-79AD3BA95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43DBA-317A-6D62-5B2F-CFA381E0C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expectations clearly. Emphasize creativity, effort, and personal meaning. There are no wrong answers in 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948B-0EE7-30CD-0023-12534C901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20942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18C1-7C5A-97DD-2CDF-2E1D91E5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A73FCC-8566-3D93-12BB-A368536755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A15A1-598D-73DA-7317-05E97B962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expectations clearly. Emphasize creativity, effort, and personal meaning. There are no wrong answers in 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5E497-01A7-4394-D7C0-57EE9B632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0693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expectations clearly. Emphasize creativity, effort, and personal meaning. There are no wrong answers in 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4FD04-09A7-1860-AD9B-C7A550F0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D4F0F-EC41-1C36-097E-22838D5770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95993-A865-1B55-0F10-6E8723F2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expectations clearly. Emphasize creativity, effort, and personal meaning. There are no wrong answers in 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E82CE-5EB7-0A66-2815-B36ACF625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11205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3DE54-6144-01E7-CB61-25EFA800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2223E-FA55-D2C8-4EBE-6AC387712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EEE5E-84FD-34EC-7FC3-9516F803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12A4-8A85-4B82-185F-DD803D510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76185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7B0BF-9C09-1DCB-AD46-13BF2D74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70180-F036-4AA4-3A33-D20B6E2E4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A83DA-D419-3530-AFBC-7E4116EE5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B9EAB-5DEB-2DC3-E194-25A2D06B5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44833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0A20-7084-57CA-85F2-6ACCFABF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00CDF-0B0F-F8ED-0C2E-269C9F3408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ACFE9-C297-CA4E-0C80-73693FB71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846E-357E-0151-2BD6-1310B3B11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7160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291F9-7A80-A608-C629-6932C7AB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156A06-52C3-887A-BF38-980BC40DE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7B1E4-7C98-5616-00ED-E08F65C37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E3DD-7DA2-B6D1-343F-5E117A4FC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4859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Read the slide aloud. Use simple explanations and ask students what they notice. Encourage discussion about feelings, symbols, and ideas connected to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C689-623F-40E0-8BF1-0B5F16946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FF1BA-DF55-A615-FAEB-4DACAD553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B058-38EC-308D-0976-B9632751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01E7-9F42-FA56-2CB0-92BDB928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8251-907E-1366-405E-078110DC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C156-2F74-1950-98B8-24B2B45D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A0156-FFC6-2136-68B0-B518722A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8590-F536-AC29-B48B-806C7B5D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A8FD-7FE4-AB16-8A39-5CD9EDF4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A062-34F9-7370-893D-6F4BD6B7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D8313-8865-FFE3-5562-5ADF72A06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ECE52-4FFB-8BC4-4280-C6944FC65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13B1-1055-AEE5-1E58-65C5DA4D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1D15-D0F9-7D32-DBEC-3B156DD4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FBCCD-5C6C-B481-5994-32039021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D9F7-FD59-3A3C-284C-F9DC2780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DF4B-1733-2C3B-82CF-64A6DC004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D1E3-BC22-91A2-8ABA-6BB652BB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D0AC-E0AE-0AE5-7822-15CDF2D1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4C20-890C-6067-F762-4CAB77E6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B60C-5371-968E-B77A-B739112A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9CDDB-4293-30BE-8317-5973D71D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9C962-C0E9-6122-01D0-3D61FE24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DEA15-29EF-1966-958F-3363DB5D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6F6A-C487-B725-F869-2343F5A9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E00D-1A6D-DA1A-FAD8-5D6E225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09F4-8AC7-83EC-DB76-FF705A46D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936C0-FC42-F7A3-EED0-33EB2274B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E7BAB-D031-CE46-DDC0-EAA36EB7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27995-6819-C863-EB5D-FC027C84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4952-D46C-7BA1-9518-24BF08A4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3920-2D0C-987A-B31B-16EA3C01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FE558-8E7F-B4F1-B36F-53F08F12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AB02F-68E9-185F-E9B2-F6369DCC7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721AC-335C-83E7-0B76-3A2D9BC01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F40E9-06A6-1BEC-A09C-E97F896F3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1F979-CBAF-8414-9C75-EAC236A5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75D62-E5CA-7100-AA44-C2E2D087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72268-34B8-352A-B7D6-3AFB8788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A5AB-A5C3-6DCC-3FE2-3D4A3BB9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881E2-8477-8A2A-0B45-EBACE239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732E0-FC8A-6F3A-E00D-C73D835E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4FEEC-3122-501B-5244-42D56ADE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24AF7-1F18-9360-8137-98011672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8D7C7-E180-1E03-EF05-36F88E5A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28674-5A3C-5A54-82C8-94FE20A9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ED30-EFD4-D1A7-A2B3-D9374BA4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04B78-92EF-BE64-0FB4-77A6E373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9A1F-214A-EC3F-60B9-BA82B3F81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C4CBF-0B60-ED3F-167D-D1E067CA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801EE-AECD-F3C1-9348-DD437E6C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67BCA-2894-2B51-ACCC-F157269D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C6A9-3FB7-6054-3B08-EA6DC26F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3AB38-0FC3-D3C7-396B-5718B6200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74738-1441-4DEE-AE7D-A278F33B7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CBB93-0375-8128-A72A-4DB6604B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244C2-9E3C-E392-F8B4-2B46598E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0DC80-AA19-0305-BDDA-F8258D64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291D2-7677-AC21-56FA-2D48C1D1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B002-9EC8-8712-7861-E1820F518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2943-37FF-C223-31CD-DF6950BC5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9D57D6-B9D6-4CFC-A831-22F056FD979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5AC15-F0AD-6091-0B31-263EB4AB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46706-FD8A-FDF6-7BF1-6CB08ADC2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B60D79-528D-4C39-B863-F6212684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, vector graphics, clipart&#10;&#10;AI-generated content may be incorrect.">
            <a:extLst>
              <a:ext uri="{FF2B5EF4-FFF2-40B4-BE49-F238E27FC236}">
                <a16:creationId xmlns:a16="http://schemas.microsoft.com/office/drawing/2014/main" id="{AF9120D1-0E9C-C35D-F450-547267F14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75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E1370-C442-9A25-8CC1-09F3A430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D3457-964D-E777-CA63-D5222D94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569"/>
            <a:ext cx="6724029" cy="781677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The Washington Monument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14BC-803B-6B8D-B83E-3932A564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3448"/>
            <a:ext cx="6267450" cy="36858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The monument stands in the nation’s capital, </a:t>
            </a:r>
            <a:r>
              <a:rPr lang="en-US" sz="2000" b="1" dirty="0"/>
              <a:t>Washington, D.C.</a:t>
            </a:r>
            <a:r>
              <a:rPr lang="en-US" sz="2000" dirty="0"/>
              <a:t>, where people from all over the country come together. It shows that the states are united as one nation.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Because the monument is one of the tallest structures in the city, it symbolizes:</a:t>
            </a:r>
          </a:p>
          <a:p>
            <a:pPr lvl="1"/>
            <a:r>
              <a:rPr lang="en-US" sz="2000" dirty="0"/>
              <a:t>Strength</a:t>
            </a:r>
          </a:p>
          <a:p>
            <a:pPr lvl="1"/>
            <a:r>
              <a:rPr lang="en-US" sz="2000" dirty="0"/>
              <a:t>Endurance</a:t>
            </a:r>
          </a:p>
          <a:p>
            <a:pPr lvl="1"/>
            <a:r>
              <a:rPr lang="en-US" sz="2000" dirty="0"/>
              <a:t>The lasting ideas of freedom and democracy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62CC9-94FC-E715-A4F4-BDEF5E332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r="-3" b="-3"/>
          <a:stretch>
            <a:fillRect/>
          </a:stretch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The Lincoln Memorial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98367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100" dirty="0"/>
              <a:t>The Lincoln Memorial was built to honor </a:t>
            </a:r>
            <a:r>
              <a:rPr lang="en-US" sz="2100" b="1" dirty="0"/>
              <a:t>Abraham Lincoln</a:t>
            </a:r>
            <a:r>
              <a:rPr lang="en-US" sz="2100" dirty="0"/>
              <a:t>, the 16th President of the United States. He led the country during the Civil War and worked to keep the nation together.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100" dirty="0"/>
              <a:t>President Lincoln believed that </a:t>
            </a:r>
            <a:r>
              <a:rPr lang="en-US" sz="2100" b="1" dirty="0"/>
              <a:t>all people should be free</a:t>
            </a:r>
            <a:r>
              <a:rPr lang="en-US" sz="2100" dirty="0"/>
              <a:t>. He helped end slavery by supporting the  </a:t>
            </a:r>
            <a:r>
              <a:rPr lang="en-US" sz="2100" b="1" dirty="0"/>
              <a:t>Emancipation Proclamation</a:t>
            </a:r>
            <a:r>
              <a:rPr lang="en-US" sz="2100" dirty="0"/>
              <a:t>, which freed many enslaved people.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100" dirty="0"/>
              <a:t>The memorial reminds us that freedom should belong to everyone.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075AF-C24A-9928-62FB-E5634A75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18507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8A87E-9B42-9B6A-CBAD-E199E31A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D60B7-A9CB-BF79-3E27-DC4094E6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The Lincoln Memorial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4E33-E24F-278A-FC1B-0DA27613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8367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100" dirty="0"/>
              <a:t>The Lincoln Memorial stands in Washington, D.C., as a reminder that even during difficult times, Americans must work together. It represents the idea that the country is strongest when it is united.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The Lincoln Memorial reminds us to:</a:t>
            </a:r>
          </a:p>
          <a:p>
            <a:pPr lvl="1"/>
            <a:r>
              <a:rPr lang="en-US" sz="2100" dirty="0"/>
              <a:t>Treat others with fairness and respect</a:t>
            </a:r>
          </a:p>
          <a:p>
            <a:pPr lvl="1"/>
            <a:r>
              <a:rPr lang="en-US" sz="2100" dirty="0"/>
              <a:t>Work toward equality</a:t>
            </a:r>
          </a:p>
          <a:p>
            <a:pPr lvl="1"/>
            <a:r>
              <a:rPr lang="en-US" sz="2100" dirty="0"/>
              <a:t>Stand together even during challenging times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EC0F7-4643-0D6F-30AD-31581877E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6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231" y="489438"/>
            <a:ext cx="5458838" cy="1325563"/>
          </a:xfrm>
        </p:spPr>
        <p:txBody>
          <a:bodyPr>
            <a:normAutofit/>
          </a:bodyPr>
          <a:lstStyle/>
          <a:p>
            <a:r>
              <a:rPr sz="4100" b="1" dirty="0"/>
              <a:t>Mount Rushmore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609AF-2F17-5443-612F-D42B679C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 b="2394"/>
          <a:stretch/>
        </p:blipFill>
        <p:spPr>
          <a:xfrm>
            <a:off x="99622" y="1152220"/>
            <a:ext cx="5723356" cy="41925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788" y="1515207"/>
            <a:ext cx="6235401" cy="514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Mount Rushmore features the faces of </a:t>
            </a:r>
            <a:r>
              <a:rPr lang="en-US" sz="2100" b="1" dirty="0"/>
              <a:t>George Washington, Thomas Jefferson, Theodore Roosevelt, and Abraham Lincoln</a:t>
            </a:r>
            <a:r>
              <a:rPr lang="en-US" sz="2100" dirty="0"/>
              <a:t>. Each president played an important role in shaping the United States:</a:t>
            </a:r>
          </a:p>
          <a:p>
            <a:r>
              <a:rPr lang="en-US" sz="2100" b="1" dirty="0"/>
              <a:t>George Washington</a:t>
            </a:r>
            <a:r>
              <a:rPr lang="en-US" sz="2100" dirty="0"/>
              <a:t> – Led the nation during its founding and served as the first president.</a:t>
            </a:r>
          </a:p>
          <a:p>
            <a:r>
              <a:rPr lang="en-US" sz="2100" b="1" dirty="0"/>
              <a:t>Thomas Jefferson</a:t>
            </a:r>
            <a:r>
              <a:rPr lang="en-US" sz="2100" dirty="0"/>
              <a:t> – Was the primary author of the Declaration of Independence.</a:t>
            </a:r>
          </a:p>
          <a:p>
            <a:r>
              <a:rPr lang="en-US" sz="2100" b="1" dirty="0"/>
              <a:t>Theodore Roosevelt</a:t>
            </a:r>
            <a:r>
              <a:rPr lang="en-US" sz="2100" dirty="0"/>
              <a:t> – Oversaw major national growth and created national parks and protected lands.</a:t>
            </a:r>
          </a:p>
          <a:p>
            <a:r>
              <a:rPr lang="en-US" sz="2100" b="1" dirty="0"/>
              <a:t>Abraham Lincoln</a:t>
            </a:r>
            <a:r>
              <a:rPr lang="en-US" sz="2100" dirty="0"/>
              <a:t> – Led efforts to preserve the Union and move toward ending slavery.</a:t>
            </a:r>
          </a:p>
          <a:p>
            <a:endParaRPr lang="en-US" sz="2100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3F049-7A57-7B73-FFEC-8EADEBF72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68877-48C0-344A-1404-F9AE74C0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193" y="481138"/>
            <a:ext cx="5458838" cy="1325563"/>
          </a:xfrm>
        </p:spPr>
        <p:txBody>
          <a:bodyPr>
            <a:normAutofit/>
          </a:bodyPr>
          <a:lstStyle/>
          <a:p>
            <a:r>
              <a:rPr sz="4100" b="1" dirty="0"/>
              <a:t>Mount Rushmore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CA1C2-9775-6B0F-DF15-0A01DD21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1143920"/>
            <a:ext cx="5656740" cy="424255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F60A-6560-9207-648C-F24982C8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264" y="1805056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monument represents </a:t>
            </a:r>
            <a:r>
              <a:rPr lang="en-US" sz="2000" b="1" dirty="0"/>
              <a:t>democracy</a:t>
            </a:r>
            <a:r>
              <a:rPr lang="en-US" sz="2000" dirty="0"/>
              <a:t>, which means people have a voice in how they are governed. The presidents shown helped protect and strengthen this idea.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Mount Rushmore reminds us that:</a:t>
            </a:r>
          </a:p>
          <a:p>
            <a:r>
              <a:rPr lang="en-US" sz="2000" dirty="0"/>
              <a:t>Leaders shape the nation’s future</a:t>
            </a:r>
          </a:p>
          <a:p>
            <a:r>
              <a:rPr lang="en-US" sz="2000" dirty="0"/>
              <a:t>Democracy takes effort and responsibility</a:t>
            </a:r>
          </a:p>
          <a:p>
            <a:r>
              <a:rPr lang="en-US" sz="2000" dirty="0"/>
              <a:t>History helps us understand who we are</a:t>
            </a:r>
          </a:p>
        </p:txBody>
      </p:sp>
    </p:spTree>
    <p:extLst>
      <p:ext uri="{BB962C8B-B14F-4D97-AF65-F5344CB8AC3E}">
        <p14:creationId xmlns:p14="http://schemas.microsoft.com/office/powerpoint/2010/main" val="418658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988" y="349112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Prompts to Spark Your Creativity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4EF8CC-4230-FCF1-4F2A-A372E8ACD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63895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FA7D96-ED60-8BCB-AB16-59D7280B1EE2}"/>
              </a:ext>
            </a:extLst>
          </p:cNvPr>
          <p:cNvSpPr txBox="1"/>
          <p:nvPr/>
        </p:nvSpPr>
        <p:spPr>
          <a:xfrm>
            <a:off x="5409279" y="3098436"/>
            <a:ext cx="64923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The prompts in the following slides are here to help you start thinking, imagining, and exploring. You can use a prompt if it inspires you — or follow your own idea and create something completely original!</a:t>
            </a:r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BCDAEA76-D995-C679-BFFB-20D66A309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2" y="1743665"/>
            <a:ext cx="4765223" cy="47652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5F792-861D-9A4A-E58A-BA248BBD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84E4-A0A7-D71E-F50F-106313137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05BDE5-316E-0576-6413-A8DF7029B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909F96-2011-0A81-CEC8-CD9D96B7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02A8E2-44F2-5A20-2ACF-677F5053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CE51F-F72B-CC0F-EAFB-8171940D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Art and Poetry Prompt 1: Symbols of Freedom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41C4D1-8776-D138-E425-DA1EC9BF25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68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DABB6-C9AF-CC56-D2F6-C398E14D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D3E24-FC8E-3086-0EDE-7B461E21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Art and Poetry Prompt 2: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Life, Liberty, and the Pursuit of Happiness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0C12D2E6-FF83-9C4D-E2ED-3753EF916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920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3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D8810-ABE9-DF64-DB66-49CFF7A2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4CE56-20A4-054D-0DE5-8FEC2B91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Art and Poetry Prompt 3: New Frontiers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B4AFAD-E019-CC18-2D48-751683B552E1}"/>
              </a:ext>
            </a:extLst>
          </p:cNvPr>
          <p:cNvGrpSpPr/>
          <p:nvPr/>
        </p:nvGrpSpPr>
        <p:grpSpPr>
          <a:xfrm>
            <a:off x="698269" y="1825625"/>
            <a:ext cx="3607722" cy="4351338"/>
            <a:chOff x="-139931" y="0"/>
            <a:chExt cx="3607722" cy="435133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CD68ED-2C39-75AE-D3F1-C77219766639}"/>
                </a:ext>
              </a:extLst>
            </p:cNvPr>
            <p:cNvSpPr/>
            <p:nvPr/>
          </p:nvSpPr>
          <p:spPr>
            <a:xfrm>
              <a:off x="0" y="0"/>
              <a:ext cx="3286125" cy="435133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AC7FA5-A46B-2365-AF80-391267BE3DB0}"/>
                </a:ext>
              </a:extLst>
            </p:cNvPr>
            <p:cNvSpPr txBox="1"/>
            <p:nvPr/>
          </p:nvSpPr>
          <p:spPr>
            <a:xfrm>
              <a:off x="-139931" y="1653508"/>
              <a:ext cx="3607722" cy="26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199" tIns="330200" rIns="256199" bIns="330200" numCol="1" spcCol="1270" anchor="t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Resilience</a:t>
              </a: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/>
                <a:t>The Declaration of Independence serves as a crucial document of American </a:t>
              </a:r>
              <a:r>
                <a:rPr lang="en-US" sz="1700" b="1" dirty="0"/>
                <a:t>resilience</a:t>
              </a:r>
              <a:r>
                <a:rPr lang="en-US" sz="1700" dirty="0"/>
                <a:t>, embodying the courage of the original colonists to overcome British rule.</a:t>
              </a:r>
              <a:endParaRPr lang="en-US" sz="17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3FADA2-1CBA-2FD9-0DE3-A20EF879D3A2}"/>
              </a:ext>
            </a:extLst>
          </p:cNvPr>
          <p:cNvGrpSpPr/>
          <p:nvPr/>
        </p:nvGrpSpPr>
        <p:grpSpPr>
          <a:xfrm>
            <a:off x="4305992" y="1825625"/>
            <a:ext cx="3591098" cy="4351338"/>
            <a:chOff x="3467792" y="0"/>
            <a:chExt cx="3591098" cy="435133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477945-998F-565A-5EF5-9F96FDC0254F}"/>
                </a:ext>
              </a:extLst>
            </p:cNvPr>
            <p:cNvSpPr/>
            <p:nvPr/>
          </p:nvSpPr>
          <p:spPr>
            <a:xfrm>
              <a:off x="3614737" y="0"/>
              <a:ext cx="3286125" cy="435133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3367359"/>
                <a:satOff val="-31116"/>
                <a:lumOff val="-3508"/>
                <a:alphaOff val="0"/>
              </a:schemeClr>
            </a:lnRef>
            <a:fillRef idx="1">
              <a:schemeClr val="accent2">
                <a:tint val="40000"/>
                <a:alpha val="90000"/>
                <a:hueOff val="3367359"/>
                <a:satOff val="-31116"/>
                <a:lumOff val="-350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367359"/>
                <a:satOff val="-31116"/>
                <a:lumOff val="-35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9B539A-7EBA-339F-98F3-6DEE467338D7}"/>
                </a:ext>
              </a:extLst>
            </p:cNvPr>
            <p:cNvSpPr txBox="1"/>
            <p:nvPr/>
          </p:nvSpPr>
          <p:spPr>
            <a:xfrm>
              <a:off x="3467792" y="1653508"/>
              <a:ext cx="3591098" cy="26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199" tIns="330200" rIns="256199" bIns="330200" numCol="1" spcCol="1270" anchor="t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Innovation/ Creativity</a:t>
              </a: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/>
                <a:t>The United States is one of the most technologically advanced nations in the world. American </a:t>
              </a:r>
              <a:r>
                <a:rPr lang="en-US" sz="1700" b="1" dirty="0"/>
                <a:t>innovation</a:t>
              </a:r>
              <a:r>
                <a:rPr lang="en-US" sz="1700" dirty="0"/>
                <a:t> has advanced through technological and industrial advancements such as the a</a:t>
              </a:r>
              <a:r>
                <a:rPr lang="en-US" sz="1700" kern="1200" dirty="0"/>
                <a:t>i</a:t>
              </a:r>
              <a:r>
                <a:rPr lang="en-US" sz="1700" dirty="0"/>
                <a:t>rplane, telephone, and assembly line.</a:t>
              </a:r>
              <a:endParaRPr lang="en-US" sz="1700" kern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519A87-ABF8-7BC9-17A3-D0728FF08FD4}"/>
              </a:ext>
            </a:extLst>
          </p:cNvPr>
          <p:cNvGrpSpPr/>
          <p:nvPr/>
        </p:nvGrpSpPr>
        <p:grpSpPr>
          <a:xfrm>
            <a:off x="7897091" y="1825625"/>
            <a:ext cx="3591098" cy="4351338"/>
            <a:chOff x="7058891" y="0"/>
            <a:chExt cx="3591098" cy="4351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097540-C9DB-A127-9758-771DBFF7AD7A}"/>
                </a:ext>
              </a:extLst>
            </p:cNvPr>
            <p:cNvSpPr/>
            <p:nvPr/>
          </p:nvSpPr>
          <p:spPr>
            <a:xfrm>
              <a:off x="7229475" y="0"/>
              <a:ext cx="3286125" cy="4351338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lnRef>
            <a:fillRef idx="1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6734718"/>
                <a:satOff val="-62232"/>
                <a:lumOff val="-70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E6506F-FE3D-E5A3-2272-D287DE754B04}"/>
                </a:ext>
              </a:extLst>
            </p:cNvPr>
            <p:cNvSpPr txBox="1"/>
            <p:nvPr/>
          </p:nvSpPr>
          <p:spPr>
            <a:xfrm>
              <a:off x="7058891" y="1653508"/>
              <a:ext cx="3591098" cy="26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199" tIns="330200" rIns="256199" bIns="330200" numCol="1" spcCol="1270" anchor="t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Progress</a:t>
              </a: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The Founding Fathers intended the Declaration of Independence to be flexible in order to fit the nation’s </a:t>
              </a:r>
              <a:r>
                <a:rPr lang="en-US" b="1" dirty="0"/>
                <a:t>progress</a:t>
              </a:r>
              <a:r>
                <a:rPr lang="en-US" dirty="0"/>
                <a:t> and circumstances of the country.</a:t>
              </a:r>
              <a:endParaRPr lang="en-US" sz="2600" kern="1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0E2BB0-CB5C-2D0E-42D6-5F6BC5AFA85C}"/>
              </a:ext>
            </a:extLst>
          </p:cNvPr>
          <p:cNvGrpSpPr/>
          <p:nvPr/>
        </p:nvGrpSpPr>
        <p:grpSpPr>
          <a:xfrm>
            <a:off x="1828562" y="2078033"/>
            <a:ext cx="1305401" cy="1305401"/>
            <a:chOff x="990361" y="435133"/>
            <a:chExt cx="1305401" cy="130540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017D9BD-E8D9-F921-1605-7717EC1C86F6}"/>
                </a:ext>
              </a:extLst>
            </p:cNvPr>
            <p:cNvSpPr/>
            <p:nvPr/>
          </p:nvSpPr>
          <p:spPr>
            <a:xfrm>
              <a:off x="990361" y="435133"/>
              <a:ext cx="1305401" cy="1305401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">
              <a:extLst>
                <a:ext uri="{FF2B5EF4-FFF2-40B4-BE49-F238E27FC236}">
                  <a16:creationId xmlns:a16="http://schemas.microsoft.com/office/drawing/2014/main" id="{A7CF8EE1-A8AF-1FC3-5B72-A5E8CBDBCE69}"/>
                </a:ext>
              </a:extLst>
            </p:cNvPr>
            <p:cNvSpPr txBox="1"/>
            <p:nvPr/>
          </p:nvSpPr>
          <p:spPr>
            <a:xfrm>
              <a:off x="1181533" y="626305"/>
              <a:ext cx="923057" cy="92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774" tIns="12700" rIns="101774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kern="12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7A1C38-3D3F-AD42-F7AF-0D173A3BA31E}"/>
              </a:ext>
            </a:extLst>
          </p:cNvPr>
          <p:cNvGrpSpPr/>
          <p:nvPr/>
        </p:nvGrpSpPr>
        <p:grpSpPr>
          <a:xfrm>
            <a:off x="5443300" y="2078033"/>
            <a:ext cx="1305401" cy="1305401"/>
            <a:chOff x="4605099" y="435133"/>
            <a:chExt cx="1305401" cy="130540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E4629E3-D599-BEB3-29B8-E7DAFE588F2A}"/>
                </a:ext>
              </a:extLst>
            </p:cNvPr>
            <p:cNvSpPr/>
            <p:nvPr/>
          </p:nvSpPr>
          <p:spPr>
            <a:xfrm>
              <a:off x="4605099" y="435133"/>
              <a:ext cx="1305401" cy="1305401"/>
            </a:xfrm>
            <a:prstGeom prst="ellipse">
              <a:avLst/>
            </a:prstGeom>
          </p:spPr>
          <p:style>
            <a:lnRef idx="2">
              <a:schemeClr val="accent2">
                <a:hueOff val="2577445"/>
                <a:satOff val="-7397"/>
                <a:lumOff val="-11844"/>
                <a:alphaOff val="0"/>
              </a:schemeClr>
            </a:lnRef>
            <a:fillRef idx="1">
              <a:schemeClr val="accent2">
                <a:hueOff val="2577445"/>
                <a:satOff val="-7397"/>
                <a:lumOff val="-11844"/>
                <a:alphaOff val="0"/>
              </a:schemeClr>
            </a:fillRef>
            <a:effectRef idx="1">
              <a:schemeClr val="accent2">
                <a:hueOff val="2577445"/>
                <a:satOff val="-7397"/>
                <a:lumOff val="-118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335A2AC2-ECF3-38C7-8388-552EBDB5D5A6}"/>
                </a:ext>
              </a:extLst>
            </p:cNvPr>
            <p:cNvSpPr txBox="1"/>
            <p:nvPr/>
          </p:nvSpPr>
          <p:spPr>
            <a:xfrm>
              <a:off x="4796271" y="626305"/>
              <a:ext cx="923057" cy="92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774" tIns="12700" rIns="101774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kern="12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F6481CD-40DB-7C35-5F53-02DF8D05B3BA}"/>
              </a:ext>
            </a:extLst>
          </p:cNvPr>
          <p:cNvGrpSpPr/>
          <p:nvPr/>
        </p:nvGrpSpPr>
        <p:grpSpPr>
          <a:xfrm>
            <a:off x="9058037" y="2078033"/>
            <a:ext cx="1305401" cy="1305401"/>
            <a:chOff x="8219836" y="435133"/>
            <a:chExt cx="1305401" cy="130540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481141-6DC3-AED8-DF36-46428E02511A}"/>
                </a:ext>
              </a:extLst>
            </p:cNvPr>
            <p:cNvSpPr/>
            <p:nvPr/>
          </p:nvSpPr>
          <p:spPr>
            <a:xfrm>
              <a:off x="8219836" y="435133"/>
              <a:ext cx="1305401" cy="1305401"/>
            </a:xfrm>
            <a:prstGeom prst="ellipse">
              <a:avLst/>
            </a:prstGeom>
          </p:spPr>
          <p:style>
            <a:lnRef idx="2">
              <a:schemeClr val="accent2">
                <a:hueOff val="5154891"/>
                <a:satOff val="-14794"/>
                <a:lumOff val="-23687"/>
                <a:alphaOff val="0"/>
              </a:schemeClr>
            </a:lnRef>
            <a:fillRef idx="1">
              <a:schemeClr val="accent2">
                <a:hueOff val="5154891"/>
                <a:satOff val="-14794"/>
                <a:lumOff val="-23687"/>
                <a:alphaOff val="0"/>
              </a:schemeClr>
            </a:fillRef>
            <a:effectRef idx="1">
              <a:schemeClr val="accent2">
                <a:hueOff val="5154891"/>
                <a:satOff val="-14794"/>
                <a:lumOff val="-236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Oval 8">
              <a:extLst>
                <a:ext uri="{FF2B5EF4-FFF2-40B4-BE49-F238E27FC236}">
                  <a16:creationId xmlns:a16="http://schemas.microsoft.com/office/drawing/2014/main" id="{51605490-BD41-6B58-A9D6-FADFB087DAF9}"/>
                </a:ext>
              </a:extLst>
            </p:cNvPr>
            <p:cNvSpPr txBox="1"/>
            <p:nvPr/>
          </p:nvSpPr>
          <p:spPr>
            <a:xfrm>
              <a:off x="8411008" y="626305"/>
              <a:ext cx="923057" cy="92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774" tIns="12700" rIns="101774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3825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6" y="366450"/>
            <a:ext cx="10392507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Art and Poetry Prompt 4: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America – Past, Present, or Future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87765DAB-2E86-3EAD-CD32-75F60356D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41486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2D99C-24FB-679C-DF40-736F569CB622}"/>
              </a:ext>
            </a:extLst>
          </p:cNvPr>
          <p:cNvSpPr txBox="1"/>
          <p:nvPr/>
        </p:nvSpPr>
        <p:spPr>
          <a:xfrm>
            <a:off x="1106599" y="2376076"/>
            <a:ext cx="4936888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The United States District Court for the District of Arizona is proud to announce the 2026 </a:t>
            </a:r>
            <a:r>
              <a:rPr lang="en-US" sz="2400" b="1" dirty="0" err="1"/>
              <a:t>Semiquincentennial</a:t>
            </a:r>
            <a:r>
              <a:rPr lang="en-US" sz="2400" b="1" dirty="0"/>
              <a:t> Art and Poetry Contest.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We hope you will join us in honoring America's founding ideals through creativity and expression.</a:t>
            </a:r>
            <a:endParaRPr lang="en-US" sz="2400" dirty="0"/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2224EC35-632D-F351-98C9-2054C2C93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r="2" b="2"/>
          <a:stretch>
            <a:fillRect/>
          </a:stretch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D72B6-A9A5-1E48-A72A-349CA8F6FCBE}"/>
              </a:ext>
            </a:extLst>
          </p:cNvPr>
          <p:cNvSpPr/>
          <p:nvPr/>
        </p:nvSpPr>
        <p:spPr>
          <a:xfrm>
            <a:off x="1263535" y="0"/>
            <a:ext cx="10928464" cy="922919"/>
          </a:xfrm>
          <a:prstGeom prst="rect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033FF1-CF49-CC90-6264-0691CEE5E058}"/>
              </a:ext>
            </a:extLst>
          </p:cNvPr>
          <p:cNvSpPr/>
          <p:nvPr/>
        </p:nvSpPr>
        <p:spPr>
          <a:xfrm>
            <a:off x="1263536" y="1055882"/>
            <a:ext cx="10928464" cy="217269"/>
          </a:xfrm>
          <a:prstGeom prst="rect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461EA-DAC3-5F30-B0FC-EB9E1617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4D50A-6EEA-972A-FF6F-B3EC7787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Art and Poetry Prompt 5: My Place in America’s Story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A3CC6AAD-E46E-FB2B-FE61-3750915CF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0747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33CBA0F-E839-890F-F252-E4F3571D6664}"/>
              </a:ext>
            </a:extLst>
          </p:cNvPr>
          <p:cNvGrpSpPr/>
          <p:nvPr/>
        </p:nvGrpSpPr>
        <p:grpSpPr>
          <a:xfrm>
            <a:off x="1496291" y="2344190"/>
            <a:ext cx="1620981" cy="1596044"/>
            <a:chOff x="990361" y="435133"/>
            <a:chExt cx="1305401" cy="13054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864E08-32CB-1ED8-0E31-16316E67410A}"/>
                </a:ext>
              </a:extLst>
            </p:cNvPr>
            <p:cNvSpPr/>
            <p:nvPr/>
          </p:nvSpPr>
          <p:spPr>
            <a:xfrm>
              <a:off x="990361" y="435133"/>
              <a:ext cx="1305401" cy="1305401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95FBA9-6EE7-8B38-8E70-81677E6F06E8}"/>
                </a:ext>
              </a:extLst>
            </p:cNvPr>
            <p:cNvSpPr txBox="1"/>
            <p:nvPr/>
          </p:nvSpPr>
          <p:spPr>
            <a:xfrm>
              <a:off x="1181533" y="626305"/>
              <a:ext cx="923057" cy="92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774" tIns="12700" rIns="101774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kern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AA6BC1-2673-FB0B-5BFA-7CE422EB2C77}"/>
              </a:ext>
            </a:extLst>
          </p:cNvPr>
          <p:cNvGrpSpPr/>
          <p:nvPr/>
        </p:nvGrpSpPr>
        <p:grpSpPr>
          <a:xfrm>
            <a:off x="5137265" y="2344189"/>
            <a:ext cx="1620982" cy="1596044"/>
            <a:chOff x="4605099" y="435133"/>
            <a:chExt cx="1305401" cy="130540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08288F-89D4-3872-FA40-F5326D4D2D06}"/>
                </a:ext>
              </a:extLst>
            </p:cNvPr>
            <p:cNvSpPr/>
            <p:nvPr/>
          </p:nvSpPr>
          <p:spPr>
            <a:xfrm>
              <a:off x="4605099" y="435133"/>
              <a:ext cx="1305401" cy="1305401"/>
            </a:xfrm>
            <a:prstGeom prst="ellipse">
              <a:avLst/>
            </a:prstGeom>
          </p:spPr>
          <p:style>
            <a:lnRef idx="2">
              <a:schemeClr val="accent2">
                <a:hueOff val="2577445"/>
                <a:satOff val="-7397"/>
                <a:lumOff val="-11844"/>
                <a:alphaOff val="0"/>
              </a:schemeClr>
            </a:lnRef>
            <a:fillRef idx="1">
              <a:schemeClr val="accent2">
                <a:hueOff val="2577445"/>
                <a:satOff val="-7397"/>
                <a:lumOff val="-11844"/>
                <a:alphaOff val="0"/>
              </a:schemeClr>
            </a:fillRef>
            <a:effectRef idx="1">
              <a:schemeClr val="accent2">
                <a:hueOff val="2577445"/>
                <a:satOff val="-7397"/>
                <a:lumOff val="-118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2C454D4-0DAE-3006-1869-00A15E17062A}"/>
                </a:ext>
              </a:extLst>
            </p:cNvPr>
            <p:cNvSpPr txBox="1"/>
            <p:nvPr/>
          </p:nvSpPr>
          <p:spPr>
            <a:xfrm>
              <a:off x="4796271" y="626305"/>
              <a:ext cx="923057" cy="92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774" tIns="12700" rIns="101774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83E014-7191-126A-022C-3FB7C325D245}"/>
              </a:ext>
            </a:extLst>
          </p:cNvPr>
          <p:cNvGrpSpPr/>
          <p:nvPr/>
        </p:nvGrpSpPr>
        <p:grpSpPr>
          <a:xfrm>
            <a:off x="8717542" y="2344189"/>
            <a:ext cx="1620982" cy="1596044"/>
            <a:chOff x="8219836" y="435133"/>
            <a:chExt cx="1305401" cy="13054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AC6955-FC73-9698-B9E1-CFAF5613DBA7}"/>
                </a:ext>
              </a:extLst>
            </p:cNvPr>
            <p:cNvSpPr/>
            <p:nvPr/>
          </p:nvSpPr>
          <p:spPr>
            <a:xfrm>
              <a:off x="8219836" y="435133"/>
              <a:ext cx="1305401" cy="1305401"/>
            </a:xfrm>
            <a:prstGeom prst="ellipse">
              <a:avLst/>
            </a:prstGeom>
          </p:spPr>
          <p:style>
            <a:lnRef idx="2">
              <a:schemeClr val="accent2">
                <a:hueOff val="5154891"/>
                <a:satOff val="-14794"/>
                <a:lumOff val="-23687"/>
                <a:alphaOff val="0"/>
              </a:schemeClr>
            </a:lnRef>
            <a:fillRef idx="1">
              <a:schemeClr val="accent2">
                <a:hueOff val="5154891"/>
                <a:satOff val="-14794"/>
                <a:lumOff val="-23687"/>
                <a:alphaOff val="0"/>
              </a:schemeClr>
            </a:fillRef>
            <a:effectRef idx="1">
              <a:schemeClr val="accent2">
                <a:hueOff val="5154891"/>
                <a:satOff val="-14794"/>
                <a:lumOff val="-236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D7B006AD-909F-8E8B-C94A-D25ADEFD7EAA}"/>
                </a:ext>
              </a:extLst>
            </p:cNvPr>
            <p:cNvSpPr txBox="1"/>
            <p:nvPr/>
          </p:nvSpPr>
          <p:spPr>
            <a:xfrm>
              <a:off x="8411008" y="626305"/>
              <a:ext cx="923057" cy="923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774" tIns="12700" rIns="101774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675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67BD8-48C5-192D-8EA2-6932AFD67DFA}"/>
              </a:ext>
            </a:extLst>
          </p:cNvPr>
          <p:cNvSpPr/>
          <p:nvPr/>
        </p:nvSpPr>
        <p:spPr>
          <a:xfrm>
            <a:off x="0" y="281354"/>
            <a:ext cx="12192000" cy="6066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7" y="608797"/>
            <a:ext cx="6031523" cy="1800526"/>
          </a:xfrm>
        </p:spPr>
        <p:txBody>
          <a:bodyPr>
            <a:normAutofit/>
          </a:bodyPr>
          <a:lstStyle/>
          <a:p>
            <a:r>
              <a:rPr lang="en-US" sz="4100" b="1" dirty="0"/>
              <a:t>What Is the Declaration of Independence?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2566231"/>
            <a:ext cx="6031523" cy="3553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On </a:t>
            </a:r>
            <a:r>
              <a:rPr lang="en-US" sz="2400" b="1" dirty="0"/>
              <a:t>July 4, 1776</a:t>
            </a:r>
            <a:r>
              <a:rPr lang="en-US" sz="2400" dirty="0"/>
              <a:t>, leaders from the American colonies signed the Declaration of Independence to say they were no longer ruled by Great Britain. This act created a new country—the </a:t>
            </a:r>
            <a:r>
              <a:rPr lang="en-US" sz="2400" b="1" dirty="0"/>
              <a:t>United States of America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signing of the Declaration of Independence marked the moment when the American colonies formally chose freedom and self-government and announced that decision to the world.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DE65F-B3C9-399F-0D87-0FAFA3231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12" y="643234"/>
            <a:ext cx="4717895" cy="5599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2A853-465F-4026-2BBF-196FBF76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0C209-4978-E16A-55DC-0152C09BE7CF}"/>
              </a:ext>
            </a:extLst>
          </p:cNvPr>
          <p:cNvSpPr/>
          <p:nvPr/>
        </p:nvSpPr>
        <p:spPr>
          <a:xfrm>
            <a:off x="0" y="281354"/>
            <a:ext cx="12192000" cy="6066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1BA3B-F4C3-5659-62DF-CF646D88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2" y="681038"/>
            <a:ext cx="6280638" cy="1800526"/>
          </a:xfrm>
        </p:spPr>
        <p:txBody>
          <a:bodyPr>
            <a:normAutofit/>
          </a:bodyPr>
          <a:lstStyle/>
          <a:p>
            <a:r>
              <a:rPr lang="en-US" sz="4100" b="1" dirty="0"/>
              <a:t>What Is the Declaration of Independence?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989D-4AF4-EC7F-7ED6-4837BD51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2599646"/>
            <a:ext cx="5372100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Declaration stated that all people are born with important rights, including:</a:t>
            </a:r>
          </a:p>
          <a:p>
            <a:pPr marL="0" indent="0">
              <a:buNone/>
            </a:pPr>
            <a:endParaRPr lang="en-US" sz="1050" dirty="0"/>
          </a:p>
          <a:p>
            <a:pPr lvl="1"/>
            <a:r>
              <a:rPr lang="en-US" sz="2200" b="1" dirty="0"/>
              <a:t>Life</a:t>
            </a:r>
            <a:endParaRPr lang="en-US" sz="2200" dirty="0"/>
          </a:p>
          <a:p>
            <a:pPr lvl="1"/>
            <a:r>
              <a:rPr lang="en-US" sz="2200" b="1" dirty="0"/>
              <a:t>Liberty</a:t>
            </a:r>
            <a:endParaRPr lang="en-US" sz="2200" dirty="0"/>
          </a:p>
          <a:p>
            <a:pPr lvl="1"/>
            <a:r>
              <a:rPr lang="en-US" sz="2200" b="1" dirty="0"/>
              <a:t>The pursuit of happiness</a:t>
            </a:r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200" dirty="0"/>
              <a:t>These ideas were powerful and new at the time and helped shape American values.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36240-5941-3C1E-8CD8-5A82C2BAA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12" y="643234"/>
            <a:ext cx="4717895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AF946F-93C0-6EDA-6B70-DB0061C78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79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3" y="167013"/>
            <a:ext cx="6153152" cy="1318887"/>
          </a:xfrm>
        </p:spPr>
        <p:txBody>
          <a:bodyPr>
            <a:normAutofit/>
          </a:bodyPr>
          <a:lstStyle/>
          <a:p>
            <a:r>
              <a:rPr lang="en-US" sz="4100" b="1" dirty="0"/>
              <a:t>Why Celebrate 250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0" y="1142999"/>
            <a:ext cx="5438780" cy="5547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We are both the world's oldest democracy and a still-evolving experiment in self-government.</a:t>
            </a:r>
          </a:p>
          <a:p>
            <a:pPr marL="0" indent="0">
              <a:buNone/>
            </a:pPr>
            <a:r>
              <a:rPr lang="en-US" sz="2100" dirty="0"/>
              <a:t>Just 45 people have served as president of the United States of America, from our first president, George Washington to our current president, Donald Trump.</a:t>
            </a:r>
          </a:p>
          <a:p>
            <a:pPr marL="0" indent="0">
              <a:buNone/>
            </a:pPr>
            <a:r>
              <a:rPr lang="en-US" sz="2100" dirty="0"/>
              <a:t>Even 250 years later, the Declaration of Independence reminds Americans to:</a:t>
            </a:r>
          </a:p>
          <a:p>
            <a:pPr marL="0" indent="0">
              <a:buNone/>
            </a:pPr>
            <a:endParaRPr lang="en-US" sz="700" dirty="0"/>
          </a:p>
          <a:p>
            <a:pPr lvl="1"/>
            <a:r>
              <a:rPr lang="en-US" sz="2100" b="1" dirty="0"/>
              <a:t>Stand up for fairness</a:t>
            </a:r>
          </a:p>
          <a:p>
            <a:pPr lvl="1"/>
            <a:r>
              <a:rPr lang="en-US" sz="2100" b="1" dirty="0"/>
              <a:t>Protect freedom</a:t>
            </a:r>
          </a:p>
          <a:p>
            <a:pPr lvl="1"/>
            <a:r>
              <a:rPr lang="en-US" sz="2100" b="1" dirty="0"/>
              <a:t>Work toward equality</a:t>
            </a:r>
          </a:p>
          <a:p>
            <a:pPr lvl="1"/>
            <a:r>
              <a:rPr lang="en-US" sz="2100" b="1" dirty="0"/>
              <a:t>Care for one another</a:t>
            </a:r>
          </a:p>
          <a:p>
            <a:pPr marL="457200" lvl="1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en-US" sz="2100" dirty="0"/>
              <a:t>Its message continues to inspire laws, leaders, artists, and students.</a:t>
            </a:r>
          </a:p>
          <a:p>
            <a:pPr lvl="1"/>
            <a:endParaRPr lang="en-US" sz="2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15D21-9FF2-04EB-FC3A-33079776D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1E5A6-AC86-FF44-3FC1-849294A1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2" y="295821"/>
            <a:ext cx="5251316" cy="1807305"/>
          </a:xfrm>
        </p:spPr>
        <p:txBody>
          <a:bodyPr>
            <a:normAutofit/>
          </a:bodyPr>
          <a:lstStyle/>
          <a:p>
            <a:r>
              <a:rPr sz="4100" b="1" dirty="0"/>
              <a:t>The Liberty Bell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664E-ED28-41B8-D73D-2988A87C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69" y="1694428"/>
            <a:ext cx="5632317" cy="168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The Liberty Bell represents </a:t>
            </a:r>
            <a:r>
              <a:rPr lang="en-US" sz="2100" b="1" dirty="0"/>
              <a:t>freedom and independence</a:t>
            </a:r>
            <a:r>
              <a:rPr lang="en-US" sz="2100" dirty="0"/>
              <a:t>. It reminds Americans of the country’s fight to be free from British rule and the idea that people should be free to make their own choices.</a:t>
            </a:r>
            <a:endParaRPr lang="en-US" sz="21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FD9E61-38DE-1AF9-4541-A99F4AAE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r="-2" b="275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30469" y="3399037"/>
            <a:ext cx="5619750" cy="298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/>
              <a:t>The Liberty Bell is famous for its </a:t>
            </a:r>
            <a:r>
              <a:rPr lang="en-US" sz="2100" b="1" dirty="0"/>
              <a:t>crack</a:t>
            </a:r>
            <a:r>
              <a:rPr lang="en-US" sz="2100" dirty="0"/>
              <a:t>. Even though it can no longer ring, the crack reminds us that: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  <a:p>
            <a:pPr lvl="1"/>
            <a:r>
              <a:rPr lang="en-US" sz="2100" dirty="0"/>
              <a:t>Freedom can be fragile</a:t>
            </a:r>
          </a:p>
          <a:p>
            <a:pPr lvl="1"/>
            <a:r>
              <a:rPr lang="en-US" sz="2100" dirty="0"/>
              <a:t>The journey toward equality is not perfect</a:t>
            </a:r>
          </a:p>
          <a:p>
            <a:pPr lvl="1"/>
            <a:r>
              <a:rPr lang="en-US" sz="2100" dirty="0"/>
              <a:t>Even something broken can still have meaning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45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600075"/>
            <a:ext cx="5324477" cy="804863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The Statue of Liberty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2028825"/>
            <a:ext cx="5324475" cy="4462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The Statue of Liberty represents </a:t>
            </a:r>
            <a:r>
              <a:rPr lang="en-US" sz="2000" b="1" dirty="0"/>
              <a:t>freedom and independence</a:t>
            </a:r>
            <a:r>
              <a:rPr lang="en-US" sz="2000" dirty="0"/>
              <a:t>. She reminds people of the ideas in the Declaration of Independence—that everyone deserves liberty and basic rights.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statue was a gift from </a:t>
            </a:r>
            <a:r>
              <a:rPr lang="en-US" sz="2000" b="1" dirty="0"/>
              <a:t>France</a:t>
            </a:r>
            <a:r>
              <a:rPr lang="en-US" sz="2000" dirty="0"/>
              <a:t> to the United States in 1886. It celebrates the friendship between the two countries and their shared belief in freedom and democracy.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99973-9C7F-EC1A-8B32-73485DF4C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 b="10775"/>
          <a:stretch>
            <a:fillRect/>
          </a:stretch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C1D15-6FBB-CC98-D474-5D736DB72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340-0DFE-AF4D-62E4-FB28C289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504825"/>
            <a:ext cx="5324477" cy="814388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The Statue of Liberty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3C1C-73C0-686F-C922-02371D55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1771650"/>
            <a:ext cx="5485342" cy="473868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Standing in New York Harbor, the Statue of Liberty was often the </a:t>
            </a:r>
            <a:r>
              <a:rPr lang="en-US" sz="2400" b="1" dirty="0"/>
              <a:t>first thing immigrants saw</a:t>
            </a:r>
            <a:r>
              <a:rPr lang="en-US" sz="2400" dirty="0"/>
              <a:t> when they arrived in America. To many families, she became a symbol of: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Hope</a:t>
            </a:r>
          </a:p>
          <a:p>
            <a:pPr lvl="1"/>
            <a:r>
              <a:rPr lang="en-US" dirty="0"/>
              <a:t>New beginnings</a:t>
            </a:r>
          </a:p>
          <a:p>
            <a:pPr lvl="1"/>
            <a:r>
              <a:rPr lang="en-US" dirty="0"/>
              <a:t>Opportunity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Every part of the statue has meaning:</a:t>
            </a:r>
          </a:p>
          <a:p>
            <a:pPr lvl="1"/>
            <a:r>
              <a:rPr lang="en-US" b="1" dirty="0"/>
              <a:t>Torch</a:t>
            </a:r>
            <a:r>
              <a:rPr lang="en-US" dirty="0"/>
              <a:t> – Lights the way to freedom</a:t>
            </a:r>
          </a:p>
          <a:p>
            <a:pPr lvl="1"/>
            <a:r>
              <a:rPr lang="en-US" b="1" dirty="0"/>
              <a:t>Broken chains at her feet</a:t>
            </a:r>
            <a:r>
              <a:rPr lang="en-US" dirty="0"/>
              <a:t> – Freedom from oppression</a:t>
            </a:r>
          </a:p>
          <a:p>
            <a:pPr lvl="1"/>
            <a:r>
              <a:rPr lang="en-US" b="1" dirty="0"/>
              <a:t>Tablet</a:t>
            </a:r>
            <a:r>
              <a:rPr lang="en-US" dirty="0"/>
              <a:t> – Law and justice, showing the date July 4, 1776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0D8F1-7652-971C-6013-CE870AC36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 b="10775"/>
          <a:stretch>
            <a:fillRect/>
          </a:stretch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172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11" y="552450"/>
            <a:ext cx="6583029" cy="842915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The Washington Monument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11" y="2146816"/>
            <a:ext cx="6227639" cy="34509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The Washington Monument was built to honor </a:t>
            </a:r>
            <a:r>
              <a:rPr lang="en-US" sz="2000" b="1" dirty="0"/>
              <a:t>George Washington</a:t>
            </a:r>
            <a:r>
              <a:rPr lang="en-US" sz="2000" dirty="0"/>
              <a:t>, the first President of the United States. He helped lead the American colonies to independence and is often called the “Father of Our Country.”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tall, strong shape of the monument represents </a:t>
            </a:r>
            <a:r>
              <a:rPr lang="en-US" sz="2000" b="1" dirty="0"/>
              <a:t>strong leadership and responsibility</a:t>
            </a:r>
            <a:r>
              <a:rPr lang="en-US" sz="2000" dirty="0"/>
              <a:t>. It reminds us that good leaders should be honest, brave, and willing to serve others.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17D18-E46B-EEAB-42E2-FB0BF5A60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r="-3" b="-3"/>
          <a:stretch>
            <a:fillRect/>
          </a:stretch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ca84c9-c470-434a-91ea-b83ce5b06c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7AA45AEDB294E9B06B56E856E2E0C" ma:contentTypeVersion="8" ma:contentTypeDescription="Create a new document." ma:contentTypeScope="" ma:versionID="144524b96e08561024e14a164680b47d">
  <xsd:schema xmlns:xsd="http://www.w3.org/2001/XMLSchema" xmlns:xs="http://www.w3.org/2001/XMLSchema" xmlns:p="http://schemas.microsoft.com/office/2006/metadata/properties" xmlns:ns3="07ca84c9-c470-434a-91ea-b83ce5b06c6a" xmlns:ns4="2bebe9bd-580e-488d-ada0-01fa2504a832" targetNamespace="http://schemas.microsoft.com/office/2006/metadata/properties" ma:root="true" ma:fieldsID="abb395d31087b28898ec1beb62d33e14" ns3:_="" ns4:_="">
    <xsd:import namespace="07ca84c9-c470-434a-91ea-b83ce5b06c6a"/>
    <xsd:import namespace="2bebe9bd-580e-488d-ada0-01fa2504a8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a84c9-c470-434a-91ea-b83ce5b06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be9bd-580e-488d-ada0-01fa2504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AADE17-9795-4B82-8D62-1EEDDCCA5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EB4FC-19CB-4F74-BB8E-697C3AB5BAF4}">
  <ds:schemaRefs>
    <ds:schemaRef ds:uri="http://purl.org/dc/dcmitype/"/>
    <ds:schemaRef ds:uri="http://schemas.microsoft.com/office/infopath/2007/PartnerControls"/>
    <ds:schemaRef ds:uri="07ca84c9-c470-434a-91ea-b83ce5b06c6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bebe9bd-580e-488d-ada0-01fa2504a83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00C837-71E5-42AF-A0BF-FDDDB43B3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a84c9-c470-434a-91ea-b83ce5b06c6a"/>
    <ds:schemaRef ds:uri="2bebe9bd-580e-488d-ada0-01fa2504a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1740</Words>
  <Application>Microsoft Office PowerPoint</Application>
  <PresentationFormat>Widescreen</PresentationFormat>
  <Paragraphs>140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What Is the Declaration of Independence?</vt:lpstr>
      <vt:lpstr>What Is the Declaration of Independence?</vt:lpstr>
      <vt:lpstr>Why Celebrate 250 Years?</vt:lpstr>
      <vt:lpstr>The Liberty Bell</vt:lpstr>
      <vt:lpstr>The Statue of Liberty</vt:lpstr>
      <vt:lpstr>The Statue of Liberty</vt:lpstr>
      <vt:lpstr>The Washington Monument</vt:lpstr>
      <vt:lpstr>The Washington Monument</vt:lpstr>
      <vt:lpstr>The Lincoln Memorial</vt:lpstr>
      <vt:lpstr>The Lincoln Memorial</vt:lpstr>
      <vt:lpstr>Mount Rushmore</vt:lpstr>
      <vt:lpstr>Mount Rushmore</vt:lpstr>
      <vt:lpstr>Prompts to Spark Your Creativity</vt:lpstr>
      <vt:lpstr>Art and Poetry Prompt 1: Symbols of Freedom</vt:lpstr>
      <vt:lpstr>Art and Poetry Prompt 2:  Life, Liberty, and the Pursuit of Happiness</vt:lpstr>
      <vt:lpstr>Art and Poetry Prompt 3: New Frontiers</vt:lpstr>
      <vt:lpstr>Art and Poetry Prompt 4:  America – Past, Present, or Future</vt:lpstr>
      <vt:lpstr>Art and Poetry Prompt 5: My Place in America’s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Draper</dc:creator>
  <cp:lastModifiedBy>Mags Everette</cp:lastModifiedBy>
  <cp:revision>15</cp:revision>
  <cp:lastPrinted>2026-02-03T16:51:34Z</cp:lastPrinted>
  <dcterms:created xsi:type="dcterms:W3CDTF">2026-01-16T21:12:34Z</dcterms:created>
  <dcterms:modified xsi:type="dcterms:W3CDTF">2026-02-04T17:39:21Z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0x010100A377AA45AEDB294E9B06B56E856E2E0C</vt:lpwstr>
  </property>
</Properties>
</file>