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4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83D-3559-498B-A079-4F74CBA84FB5}" v="1" dt="2022-01-27T18:56:2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0" autoAdjust="0"/>
    <p:restoredTop sz="79201" autoAdjust="0"/>
  </p:normalViewPr>
  <p:slideViewPr>
    <p:cSldViewPr snapToGrid="0">
      <p:cViewPr varScale="1">
        <p:scale>
          <a:sx n="142" d="100"/>
          <a:sy n="142" d="100"/>
        </p:scale>
        <p:origin x="4764" y="12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oulders" userId="ff966dc9-d33c-4799-b49c-df4b157c36d0" providerId="ADAL" clId="{9743A83D-3559-498B-A079-4F74CBA84FB5}"/>
    <pc:docChg chg="addSld delSld modSld">
      <pc:chgData name="Shannon Shoulders" userId="ff966dc9-d33c-4799-b49c-df4b157c36d0" providerId="ADAL" clId="{9743A83D-3559-498B-A079-4F74CBA84FB5}" dt="2022-01-27T18:56:28.800" v="1" actId="47"/>
      <pc:docMkLst>
        <pc:docMk/>
      </pc:docMkLst>
      <pc:sldChg chg="del">
        <pc:chgData name="Shannon Shoulders" userId="ff966dc9-d33c-4799-b49c-df4b157c36d0" providerId="ADAL" clId="{9743A83D-3559-498B-A079-4F74CBA84FB5}" dt="2022-01-27T18:56:28.800" v="1" actId="47"/>
        <pc:sldMkLst>
          <pc:docMk/>
          <pc:sldMk cId="500028979" sldId="265"/>
        </pc:sldMkLst>
      </pc:sldChg>
      <pc:sldChg chg="add">
        <pc:chgData name="Shannon Shoulders" userId="ff966dc9-d33c-4799-b49c-df4b157c36d0" providerId="ADAL" clId="{9743A83D-3559-498B-A079-4F74CBA84FB5}" dt="2022-01-27T18:56:26.505" v="0"/>
        <pc:sldMkLst>
          <pc:docMk/>
          <pc:sldMk cId="283148683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A14D-D671-4A8E-A25E-7DFE8D4BD01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A5826-BE9D-42F8-9EB8-883266A8D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EC40A-2B97-48BC-9E39-4457544BB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February 7, 2022, the District of Arizona will upgrade to NextGen CM/ECF.  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NextGen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CM/ECF provides a new toggle feature that allows CJA attorneys to switch from non-exempt to exempt status when performing CJA-related work, which is exempt from PACER fees. This feature is available to attorneys that have been appointed as a CJA attorney. To activate this feature, a CJA attorney must activate CJA privileges on their upgraded PACER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A5826-BE9D-42F8-9EB8-883266A8D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processes available to change the CJA Exempt Status.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Utilities, then change PACER Exemption Status link.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Query, and then Change link. The PACER fee status is located under the Run Query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A5826-BE9D-42F8-9EB8-883266A8D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8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Change PACER Exemption Status screen, click CJA radio button. Click Submit. A confirmation screen will display.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2AD4C-AADB-4AC5-A271-A7042479F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of August 2014, all newly appointed CJA attorneys are no longer issued separate exempt PACER accounts to be used only when performing CJA-related work.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CJA attorneys can now log on using an “x-” prefix with their upgraded PACER user name and password to perform CJA-related work and not incur PACER fees when accessing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CurrentGen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courts.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CJA attorney may verify their exempt status by reviewing the receipt.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A5826-BE9D-42F8-9EB8-883266A8D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and other NextGen Resources can be found on the court’s intranet page.</a:t>
            </a:r>
          </a:p>
          <a:p>
            <a:endParaRPr lang="en-US" dirty="0"/>
          </a:p>
          <a:p>
            <a:r>
              <a:rPr lang="en-US" dirty="0"/>
              <a:t>Submit a KACE – Service Desk request for help with NextGen CM/ECF. </a:t>
            </a:r>
          </a:p>
          <a:p>
            <a:endParaRPr lang="en-US" dirty="0"/>
          </a:p>
          <a:p>
            <a:r>
              <a:rPr lang="en-US" dirty="0"/>
              <a:t>Direct the public to the court’s internet page to access NextGen CM/ECF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8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5C94-3127-42C7-96F2-E310FABEC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04BE6-E1AF-4C70-AB07-EB3DE87ED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5E6FA-8631-46EC-BE3D-A99A2D8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B18C-E6BF-44CB-9443-FE860413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1D26-C564-4461-A194-A09F1435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D01F-AE95-403E-B191-FF976BD9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693B2-CF1E-422C-A371-D8ABB3FD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F6C2-4110-41DA-96C8-71055065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6DB5D-2070-47C2-A129-99FD3AE4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0C8C1-7E99-43F0-B8AB-585514E5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0302B-0D79-42B1-B756-EF6AE0D34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E728F-D101-49A9-8566-00BFBAA95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0776A-0084-4EBE-8F32-CA6089DD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4CB8-532D-4D25-A34E-B0BC0EBA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1B23-4DA1-4A88-8A60-D9EC8E89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73EF-C1E4-4E76-8B76-469E18D5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A73F-C9C4-4D38-8E34-8B54A60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799E-005A-4AB4-A7D2-830AE37B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6762-50A5-455B-92C6-48C73B75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AA01C-FFB1-46B8-AD65-F47300A3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B910-94B0-45AF-ADE2-A6E0AE25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03103-859F-4330-8BFC-A4F10164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09BD-918C-47D0-86DF-D4FEAD96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7253-C556-4382-82E4-2D8FD3E2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7CDCB-7DFE-42D5-AD02-5DA9EF8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843E-3938-4FF5-89CE-85A111B4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6013-35B6-426B-97E5-0ADE70508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1341A-53E8-497B-9DEE-60F36A7D2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364C6-5F18-4F3B-A1B8-577A7858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2D086-AC6A-4480-A243-FB5B8ADD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2BB54-464A-44B1-8376-23F787A8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2EEB-2D3B-408D-B431-003201A2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884E-5E0E-469E-8B0C-FDB0D0AF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E371-AD6B-4C44-A486-C258CCE8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6F256-E6C5-4E56-B4D4-657E60C5C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24224-0EDB-4FF1-9C54-242BBBD69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A44B1-6FCD-42FE-9368-5CC3FB2A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78C7E-351F-4966-8B1A-28755683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E92BF-4A75-4162-A5BB-2D8CA9D7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D65F-D92A-4D5A-8786-D332CCD5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F0D67-A4FB-47FB-AD2F-B06FC82F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CDE1B-2D2E-4FC7-8D58-C6CFAE9D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EBBB2-5129-4C06-B876-3C082755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F7834-14A5-4F01-83B3-B2F055D8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D9DE4-5828-4302-90A6-617CF598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8ED2F-AA02-4EAD-B6B3-842C663C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E082-CF60-4137-A6C9-550ADE55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B6C5-64F4-497C-9EA2-59313A5A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49C23-5BAC-4D50-8BC9-20F5175C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7218E-5987-40A5-A667-569297F3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D61CF-379B-4E4F-8C9B-CABC65D0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47835-4106-4314-8507-FC3199A5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99B6-38C0-42CC-BAA8-1B81B39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9F840-D651-48AC-8DC9-AF2917358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A7DE0-0354-43DE-A459-54DF22796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F8526-71A3-4043-99BB-976D5B27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82066-58C2-40F5-AFCF-05E12DCA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E0675-CB59-4BEB-BCD8-653D2CA1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9F621-EEBF-4182-B191-EAF3E536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73F17-78E8-4688-A32C-35890DB23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1A6A-24F1-442A-AB72-60904D115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5501-40BA-44F6-B131-7C02FE75F67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E424-363D-4CEB-B195-F451648D6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369F-8457-4F60-A1A0-F5E45A309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F13A-6958-45F3-ACA1-06873B2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.jpe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4" Type="http://schemas.openxmlformats.org/officeDocument/2006/relationships/hyperlink" Target="https://www.flmd.uscourts.gov/" TargetMode="External"/><Relationship Id="rId9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B01DE-B3C7-4BB9-9219-5FE322868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019" y="6448743"/>
            <a:ext cx="419100" cy="37147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E461DFE1-8CE5-4B24-8CAB-A858F9FE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4" y="84034"/>
            <a:ext cx="6689931" cy="66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2EAEE8-083F-4BBF-B2A5-1963FB29A599}"/>
              </a:ext>
            </a:extLst>
          </p:cNvPr>
          <p:cNvSpPr txBox="1"/>
          <p:nvPr/>
        </p:nvSpPr>
        <p:spPr>
          <a:xfrm>
            <a:off x="1691640" y="426039"/>
            <a:ext cx="9252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CJA Exempt Status Toggle Feature</a:t>
            </a:r>
            <a:endParaRPr lang="en-US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3945B-1956-4FB1-A695-70F69D174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772" y="5065166"/>
            <a:ext cx="1524003" cy="1522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0487BA-A8D2-4800-A076-8F0F64D848BF}"/>
              </a:ext>
            </a:extLst>
          </p:cNvPr>
          <p:cNvSpPr txBox="1"/>
          <p:nvPr/>
        </p:nvSpPr>
        <p:spPr>
          <a:xfrm>
            <a:off x="7388912" y="3583509"/>
            <a:ext cx="18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CJA Non -Exempt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1D87D4-93F6-4067-91F6-C98BB988BABA}"/>
              </a:ext>
            </a:extLst>
          </p:cNvPr>
          <p:cNvSpPr/>
          <p:nvPr/>
        </p:nvSpPr>
        <p:spPr>
          <a:xfrm>
            <a:off x="4852634" y="3173665"/>
            <a:ext cx="2536278" cy="11731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C55889B-30F7-4ACD-9FF1-35CA8FE43FF9}"/>
              </a:ext>
            </a:extLst>
          </p:cNvPr>
          <p:cNvSpPr/>
          <p:nvPr/>
        </p:nvSpPr>
        <p:spPr>
          <a:xfrm>
            <a:off x="4854680" y="3331640"/>
            <a:ext cx="924448" cy="842944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C94292D-BE33-44A8-8F79-0285DF0DB378}"/>
              </a:ext>
            </a:extLst>
          </p:cNvPr>
          <p:cNvSpPr/>
          <p:nvPr/>
        </p:nvSpPr>
        <p:spPr>
          <a:xfrm>
            <a:off x="6464464" y="3346703"/>
            <a:ext cx="924448" cy="842944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AADDC-63DB-487E-B7B1-0BF695B0399F}"/>
              </a:ext>
            </a:extLst>
          </p:cNvPr>
          <p:cNvSpPr txBox="1"/>
          <p:nvPr/>
        </p:nvSpPr>
        <p:spPr>
          <a:xfrm>
            <a:off x="3628198" y="3540131"/>
            <a:ext cx="12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CJA Exempt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88D291B4-0231-425D-A718-27D267C3DE5B}"/>
              </a:ext>
            </a:extLst>
          </p:cNvPr>
          <p:cNvSpPr/>
          <p:nvPr/>
        </p:nvSpPr>
        <p:spPr>
          <a:xfrm>
            <a:off x="5779129" y="3532659"/>
            <a:ext cx="685335" cy="44090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3E459-CF2E-4FAA-B552-A58A2ABB5053}"/>
              </a:ext>
            </a:extLst>
          </p:cNvPr>
          <p:cNvSpPr txBox="1"/>
          <p:nvPr/>
        </p:nvSpPr>
        <p:spPr>
          <a:xfrm>
            <a:off x="732659" y="4597524"/>
            <a:ext cx="191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CJA attorneys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CA762-EFA6-41A4-9C44-0EA7D35830D0}"/>
              </a:ext>
            </a:extLst>
          </p:cNvPr>
          <p:cNvSpPr txBox="1"/>
          <p:nvPr/>
        </p:nvSpPr>
        <p:spPr>
          <a:xfrm>
            <a:off x="3271770" y="5273972"/>
            <a:ext cx="192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CJA privileges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27F95-8077-4701-966F-3B5136C4E202}"/>
              </a:ext>
            </a:extLst>
          </p:cNvPr>
          <p:cNvSpPr txBox="1"/>
          <p:nvPr/>
        </p:nvSpPr>
        <p:spPr>
          <a:xfrm>
            <a:off x="5913040" y="5970296"/>
            <a:ext cx="342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Upgraded PACER Account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047A19-A14B-4040-ACCA-51C8EA903E29}"/>
              </a:ext>
            </a:extLst>
          </p:cNvPr>
          <p:cNvSpPr/>
          <p:nvPr/>
        </p:nvSpPr>
        <p:spPr>
          <a:xfrm rot="18174982">
            <a:off x="2606967" y="4928040"/>
            <a:ext cx="616689" cy="58669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CD9E17-0552-442E-B8DE-7EA56B97B6EF}"/>
              </a:ext>
            </a:extLst>
          </p:cNvPr>
          <p:cNvSpPr/>
          <p:nvPr/>
        </p:nvSpPr>
        <p:spPr>
          <a:xfrm rot="18174982">
            <a:off x="5190880" y="5629710"/>
            <a:ext cx="616689" cy="58669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90F79F4-B9BA-4635-8013-85AD93B891F1}"/>
              </a:ext>
            </a:extLst>
          </p:cNvPr>
          <p:cNvSpPr/>
          <p:nvPr/>
        </p:nvSpPr>
        <p:spPr>
          <a:xfrm>
            <a:off x="4854680" y="3326747"/>
            <a:ext cx="924448" cy="842944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4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1"/>
    </mc:Choice>
    <mc:Fallback xmlns="">
      <p:transition spd="slow" advTm="34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ntr" presetSubtype="16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8" grpId="0" animBg="1"/>
      <p:bldP spid="9" grpId="0" animBg="1"/>
      <p:bldP spid="10" grpId="0" animBg="1"/>
      <p:bldP spid="11" grpId="0"/>
      <p:bldP spid="13" grpId="0" animBg="1"/>
      <p:bldP spid="14" grpId="0"/>
      <p:bldP spid="17" grpId="0"/>
      <p:bldP spid="18" grpId="0"/>
      <p:bldP spid="20" grpId="0" animBg="1"/>
      <p:bldP spid="2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B3F91-BA8D-47AF-92F8-DE05FD9FCAE5}"/>
              </a:ext>
            </a:extLst>
          </p:cNvPr>
          <p:cNvSpPr txBox="1"/>
          <p:nvPr/>
        </p:nvSpPr>
        <p:spPr>
          <a:xfrm>
            <a:off x="674370" y="524491"/>
            <a:ext cx="1099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Courts and the Change PACER Exemption Status Toggle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C9D0D-0E0B-438C-AD1E-37C1BAF7D6FD}"/>
              </a:ext>
            </a:extLst>
          </p:cNvPr>
          <p:cNvSpPr txBox="1"/>
          <p:nvPr/>
        </p:nvSpPr>
        <p:spPr>
          <a:xfrm>
            <a:off x="-14409" y="1668970"/>
            <a:ext cx="547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Log on using your upgraded PACER account</a:t>
            </a:r>
            <a:r>
              <a:rPr lang="en-US"/>
              <a:t>.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635CEDD-6102-45F8-8AB4-4FAA996D2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" y="2138669"/>
            <a:ext cx="5736786" cy="177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7083D2-2AFB-42EF-941D-8FA27BDCA72D}"/>
              </a:ext>
            </a:extLst>
          </p:cNvPr>
          <p:cNvSpPr/>
          <p:nvPr/>
        </p:nvSpPr>
        <p:spPr>
          <a:xfrm>
            <a:off x="3028177" y="2165986"/>
            <a:ext cx="904126" cy="5103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4FCD4-41BB-479D-8083-C07A082DD7A5}"/>
              </a:ext>
            </a:extLst>
          </p:cNvPr>
          <p:cNvSpPr/>
          <p:nvPr/>
        </p:nvSpPr>
        <p:spPr>
          <a:xfrm>
            <a:off x="276225" y="3346339"/>
            <a:ext cx="2751952" cy="2639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32077-F4B6-47A1-AEF1-AAF33151C394}"/>
              </a:ext>
            </a:extLst>
          </p:cNvPr>
          <p:cNvSpPr txBox="1"/>
          <p:nvPr/>
        </p:nvSpPr>
        <p:spPr>
          <a:xfrm>
            <a:off x="6195060" y="1669010"/>
            <a:ext cx="547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Two processes to change PACER Exemption Status</a:t>
            </a:r>
            <a:endParaRPr lang="en-US"/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3B6ABE-971D-4865-A283-D7F1F5DBF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36" y="2787280"/>
            <a:ext cx="6415239" cy="389529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E18E55-C300-469F-9908-600CEB119D43}"/>
              </a:ext>
            </a:extLst>
          </p:cNvPr>
          <p:cNvSpPr/>
          <p:nvPr/>
        </p:nvSpPr>
        <p:spPr>
          <a:xfrm>
            <a:off x="7260786" y="2824660"/>
            <a:ext cx="595161" cy="3372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34D7AD-0957-4F37-9C76-BABD5F366FE3}"/>
              </a:ext>
            </a:extLst>
          </p:cNvPr>
          <p:cNvSpPr/>
          <p:nvPr/>
        </p:nvSpPr>
        <p:spPr>
          <a:xfrm>
            <a:off x="6195060" y="6341791"/>
            <a:ext cx="783378" cy="29537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6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8"/>
    </mc:Choice>
    <mc:Fallback xmlns="">
      <p:transition spd="slow" advTm="27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4" grpId="0" animBg="1"/>
      <p:bldP spid="15" grpId="0" animBg="1"/>
      <p:bldP spid="16" grpId="0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8112C-E99B-40E2-99CF-A435C34CC490}"/>
              </a:ext>
            </a:extLst>
          </p:cNvPr>
          <p:cNvSpPr txBox="1"/>
          <p:nvPr/>
        </p:nvSpPr>
        <p:spPr>
          <a:xfrm>
            <a:off x="1615440" y="459722"/>
            <a:ext cx="942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PACER Exemption Status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83503E-7204-4971-AE6F-6D6530293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901628"/>
            <a:ext cx="5506806" cy="212778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455C91-243C-4A6B-8CC1-840DF1511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9" y="4813304"/>
            <a:ext cx="6373105" cy="98705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D7C1E81-B7CE-4344-8DC7-E15F4CB80432}"/>
              </a:ext>
            </a:extLst>
          </p:cNvPr>
          <p:cNvSpPr/>
          <p:nvPr/>
        </p:nvSpPr>
        <p:spPr>
          <a:xfrm>
            <a:off x="276225" y="3607922"/>
            <a:ext cx="652152" cy="3518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BC092-537A-4FE3-BF52-03C42F0DDD8A}"/>
              </a:ext>
            </a:extLst>
          </p:cNvPr>
          <p:cNvSpPr/>
          <p:nvPr/>
        </p:nvSpPr>
        <p:spPr>
          <a:xfrm>
            <a:off x="4561605" y="2591615"/>
            <a:ext cx="1109609" cy="10104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E08C594-1D94-4932-8121-B11D4713B5BC}"/>
              </a:ext>
            </a:extLst>
          </p:cNvPr>
          <p:cNvSpPr/>
          <p:nvPr/>
        </p:nvSpPr>
        <p:spPr>
          <a:xfrm rot="10800000">
            <a:off x="7524090" y="5202417"/>
            <a:ext cx="778871" cy="53322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6"/>
    </mc:Choice>
    <mc:Fallback xmlns="">
      <p:transition spd="slow" advTm="13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6C468-E38F-45EC-B454-D44B15B1A059}"/>
              </a:ext>
            </a:extLst>
          </p:cNvPr>
          <p:cNvSpPr txBox="1"/>
          <p:nvPr/>
        </p:nvSpPr>
        <p:spPr>
          <a:xfrm>
            <a:off x="1524000" y="4229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CurrentGen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Courts and “x-” Prefix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93FE5-1367-4B11-97DE-EAB2811581F2}"/>
              </a:ext>
            </a:extLst>
          </p:cNvPr>
          <p:cNvSpPr txBox="1"/>
          <p:nvPr/>
        </p:nvSpPr>
        <p:spPr>
          <a:xfrm>
            <a:off x="107577" y="1790136"/>
            <a:ext cx="9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Separate exempt and non exempt PACER accounts are no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longer issued.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0E73C8-1B94-4C31-BB17-C81AF6FE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7" y="2741752"/>
            <a:ext cx="7703543" cy="2905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8E932F-9026-4607-8B7F-9BED2350EAD6}"/>
              </a:ext>
            </a:extLst>
          </p:cNvPr>
          <p:cNvSpPr txBox="1"/>
          <p:nvPr/>
        </p:nvSpPr>
        <p:spPr>
          <a:xfrm>
            <a:off x="107577" y="2244576"/>
            <a:ext cx="734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accessing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CurrentGen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court, add “x-” prefix to PACER user name.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6A96F0-528C-4338-806D-73B4BFE8EC1B}"/>
              </a:ext>
            </a:extLst>
          </p:cNvPr>
          <p:cNvSpPr/>
          <p:nvPr/>
        </p:nvSpPr>
        <p:spPr>
          <a:xfrm>
            <a:off x="570517" y="3747751"/>
            <a:ext cx="2161925" cy="12818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A7010C-4444-4598-94F9-EC3A8CD46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120" y="3255962"/>
            <a:ext cx="4240036" cy="206767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452F8F-0214-49F9-A092-4F972199BAFA}"/>
              </a:ext>
            </a:extLst>
          </p:cNvPr>
          <p:cNvSpPr/>
          <p:nvPr/>
        </p:nvSpPr>
        <p:spPr>
          <a:xfrm>
            <a:off x="7918697" y="3873499"/>
            <a:ext cx="2118188" cy="11223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6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4"/>
    </mc:Choice>
    <mc:Fallback xmlns="">
      <p:transition spd="slow" advTm="3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7309" y="1093633"/>
            <a:ext cx="12192001" cy="576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-7309" y="980233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B3F91-BA8D-47AF-92F8-DE05FD9FCAE5}"/>
              </a:ext>
            </a:extLst>
          </p:cNvPr>
          <p:cNvSpPr txBox="1"/>
          <p:nvPr/>
        </p:nvSpPr>
        <p:spPr>
          <a:xfrm>
            <a:off x="4510903" y="227504"/>
            <a:ext cx="31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0B7D9-8830-4A1B-994C-CEACAC4871F3}"/>
              </a:ext>
            </a:extLst>
          </p:cNvPr>
          <p:cNvSpPr txBox="1"/>
          <p:nvPr/>
        </p:nvSpPr>
        <p:spPr>
          <a:xfrm>
            <a:off x="263429" y="1174533"/>
            <a:ext cx="3621949" cy="36933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Arizona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Intranet Page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347E95-4262-48C6-8DA7-94802897BCCB}"/>
              </a:ext>
            </a:extLst>
          </p:cNvPr>
          <p:cNvSpPr txBox="1"/>
          <p:nvPr/>
        </p:nvSpPr>
        <p:spPr>
          <a:xfrm>
            <a:off x="5346090" y="1167103"/>
            <a:ext cx="4689019" cy="64633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of Arizona internet page: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https://www.azd.uscourts.gov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56CBDC-F2F7-41C9-A523-72AF035D4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750" y="2015434"/>
            <a:ext cx="6381481" cy="1338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ext, logo, company name&#10;&#10;Description automatically generated">
            <a:extLst>
              <a:ext uri="{FF2B5EF4-FFF2-40B4-BE49-F238E27FC236}">
                <a16:creationId xmlns:a16="http://schemas.microsoft.com/office/drawing/2014/main" id="{179E6491-EB67-4834-A413-4A791AD71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9" y="1989904"/>
            <a:ext cx="2172442" cy="2163989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4A661252-D6DE-4B85-8CB9-312F1856C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51" y="2738906"/>
            <a:ext cx="2588339" cy="2596478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B6B0F466-61BC-47B9-BFB5-21759A30C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5" y="4646098"/>
            <a:ext cx="2004234" cy="1585097"/>
          </a:xfrm>
          <a:prstGeom prst="rect">
            <a:avLst/>
          </a:prstGeom>
        </p:spPr>
      </p:pic>
      <p:pic>
        <p:nvPicPr>
          <p:cNvPr id="34" name="Picture 3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5E5BE94-412A-48B1-8119-D6A30D5E8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91" y="3504149"/>
            <a:ext cx="3198201" cy="32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|6.9|8|6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2.4|3.7|3.2|2.2|2.4|2.5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10.2|11.4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6BFBEA3F74F4780707A49A74B0383" ma:contentTypeVersion="5" ma:contentTypeDescription="Create a new document." ma:contentTypeScope="" ma:versionID="ea73c4ebb5e1fb555de9d2abc11a62cd">
  <xsd:schema xmlns:xsd="http://www.w3.org/2001/XMLSchema" xmlns:xs="http://www.w3.org/2001/XMLSchema" xmlns:p="http://schemas.microsoft.com/office/2006/metadata/properties" xmlns:ns2="f171910e-f9e2-4dfe-b14e-a0cf1590202e" targetNamespace="http://schemas.microsoft.com/office/2006/metadata/properties" ma:root="true" ma:fieldsID="e3b0f7a16698c1afea3fd51f48d796b6" ns2:_="">
    <xsd:import namespace="f171910e-f9e2-4dfe-b14e-a0cf15902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10e-f9e2-4dfe-b14e-a0cf15902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85BDA7-74A5-4762-82D3-FA6A26E71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1910e-f9e2-4dfe-b14e-a0cf15902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AA6F3-7E50-42D4-A021-26F8073932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3ECE0-7B23-4DD0-8711-5731AD0A11A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171910e-f9e2-4dfe-b14e-a0cf1590202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444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Wenzel</dc:creator>
  <cp:lastModifiedBy>Mags Everette</cp:lastModifiedBy>
  <cp:revision>11</cp:revision>
  <dcterms:created xsi:type="dcterms:W3CDTF">2021-02-04T15:51:43Z</dcterms:created>
  <dcterms:modified xsi:type="dcterms:W3CDTF">2022-02-01T22:06:26Z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0x0101002086BFBEA3F74F4780707A49A74B0383</vt:lpwstr>
  </property>
</Properties>
</file>