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comments/comment1.xml" ContentType="application/vnd.openxmlformats-officedocument.presentationml.comments+xml"/>
  <Override PartName="/ppt/tags/tag3.xml" ContentType="application/vnd.openxmlformats-officedocument.presentationml.tags+xml"/>
  <Override PartName="/ppt/notesSlides/notesSlide4.xml" ContentType="application/vnd.openxmlformats-officedocument.presentationml.notesSlide+xml"/>
  <Override PartName="/ppt/comments/comment2.xml" ContentType="application/vnd.openxmlformats-officedocument.presentationml.comments+xml"/>
  <Override PartName="/ppt/tags/tag4.xml" ContentType="application/vnd.openxmlformats-officedocument.presentationml.tags+xml"/>
  <Override PartName="/ppt/notesSlides/notesSlide5.xml" ContentType="application/vnd.openxmlformats-officedocument.presentationml.notesSlide+xml"/>
  <Override PartName="/ppt/comments/comment3.xml" ContentType="application/vnd.openxmlformats-officedocument.presentationml.comments+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1"/>
  </p:notesMasterIdLst>
  <p:sldIdLst>
    <p:sldId id="266" r:id="rId5"/>
    <p:sldId id="257" r:id="rId6"/>
    <p:sldId id="258" r:id="rId7"/>
    <p:sldId id="261" r:id="rId8"/>
    <p:sldId id="262" r:id="rId9"/>
    <p:sldId id="267"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annon Shoulders" initials="SS" lastIdx="3" clrIdx="0">
    <p:extLst>
      <p:ext uri="{19B8F6BF-5375-455C-9EA6-DF929625EA0E}">
        <p15:presenceInfo xmlns:p15="http://schemas.microsoft.com/office/powerpoint/2012/main" userId="Shannon Shoulder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4C223B0-F395-4201-9487-61E2338CA76B}" v="3" dt="2022-01-27T18:57:35.96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70" d="100"/>
          <a:sy n="170" d="100"/>
        </p:scale>
        <p:origin x="3192"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commentAuthors" Target="commentAuthors.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annon Shoulders" userId="ff966dc9-d33c-4799-b49c-df4b157c36d0" providerId="ADAL" clId="{E4C223B0-F395-4201-9487-61E2338CA76B}"/>
    <pc:docChg chg="addSld delSld modSld sldOrd">
      <pc:chgData name="Shannon Shoulders" userId="ff966dc9-d33c-4799-b49c-df4b157c36d0" providerId="ADAL" clId="{E4C223B0-F395-4201-9487-61E2338CA76B}" dt="2022-01-27T18:57:35.965" v="3" actId="47"/>
      <pc:docMkLst>
        <pc:docMk/>
      </pc:docMkLst>
      <pc:sldChg chg="del">
        <pc:chgData name="Shannon Shoulders" userId="ff966dc9-d33c-4799-b49c-df4b157c36d0" providerId="ADAL" clId="{E4C223B0-F395-4201-9487-61E2338CA76B}" dt="2022-01-27T18:57:35.965" v="3" actId="47"/>
        <pc:sldMkLst>
          <pc:docMk/>
          <pc:sldMk cId="500028979" sldId="265"/>
        </pc:sldMkLst>
      </pc:sldChg>
      <pc:sldChg chg="add ord">
        <pc:chgData name="Shannon Shoulders" userId="ff966dc9-d33c-4799-b49c-df4b157c36d0" providerId="ADAL" clId="{E4C223B0-F395-4201-9487-61E2338CA76B}" dt="2022-01-27T18:57:34.431" v="2"/>
        <pc:sldMkLst>
          <pc:docMk/>
          <pc:sldMk cId="3638039128" sldId="267"/>
        </pc:sldMkLst>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22-01-01T11:36:59.836" idx="1">
    <p:pos x="7680" y="1731"/>
    <p:text>Need to replace once we update our website.</p:text>
    <p:extLst>
      <p:ext uri="{C676402C-5697-4E1C-873F-D02D1690AC5C}">
        <p15:threadingInfo xmlns:p15="http://schemas.microsoft.com/office/powerpoint/2012/main" timeZoneBias="4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2-01-01T11:38:59.824" idx="2">
    <p:pos x="7680" y="919"/>
    <p:text>Need to update after we change our website.</p:text>
    <p:extLst>
      <p:ext uri="{C676402C-5697-4E1C-873F-D02D1690AC5C}">
        <p15:threadingInfo xmlns:p15="http://schemas.microsoft.com/office/powerpoint/2012/main" timeZoneBias="42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2-01-01T11:40:32.102" idx="3">
    <p:pos x="5495" y="707"/>
    <p:text>Change once we update website.</p:text>
    <p:extLst>
      <p:ext uri="{C676402C-5697-4E1C-873F-D02D1690AC5C}">
        <p15:threadingInfo xmlns:p15="http://schemas.microsoft.com/office/powerpoint/2012/main" timeZoneBias="4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9DFB58-C1D7-4605-864E-2F026D9A6727}" type="datetimeFigureOut">
              <a:rPr lang="en-US" smtClean="0"/>
              <a:t>2/1/2022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99CF65-A70A-4E6F-B79B-E89E4887E44D}" type="slidenum">
              <a:rPr lang="en-US" smtClean="0"/>
              <a:t>‹#›</a:t>
            </a:fld>
            <a:endParaRPr lang="en-US"/>
          </a:p>
        </p:txBody>
      </p:sp>
    </p:spTree>
    <p:extLst>
      <p:ext uri="{BB962C8B-B14F-4D97-AF65-F5344CB8AC3E}">
        <p14:creationId xmlns:p14="http://schemas.microsoft.com/office/powerpoint/2010/main" val="9927391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t>
            </a:r>
          </a:p>
        </p:txBody>
      </p:sp>
      <p:sp>
        <p:nvSpPr>
          <p:cNvPr id="4" name="Slide Number Placeholder 3"/>
          <p:cNvSpPr>
            <a:spLocks noGrp="1"/>
          </p:cNvSpPr>
          <p:nvPr>
            <p:ph type="sldNum" sz="quarter" idx="5"/>
          </p:nvPr>
        </p:nvSpPr>
        <p:spPr/>
        <p:txBody>
          <a:bodyPr/>
          <a:lstStyle/>
          <a:p>
            <a:fld id="{DC9EC40A-2B97-48BC-9E39-4457544BBF20}" type="slidenum">
              <a:rPr lang="en-US" smtClean="0"/>
              <a:t>1</a:t>
            </a:fld>
            <a:endParaRPr lang="en-US"/>
          </a:p>
        </p:txBody>
      </p:sp>
    </p:spTree>
    <p:extLst>
      <p:ext uri="{BB962C8B-B14F-4D97-AF65-F5344CB8AC3E}">
        <p14:creationId xmlns:p14="http://schemas.microsoft.com/office/powerpoint/2010/main" val="18686431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 February 7, 2022, the District of Arizona will upgrade to NextGen CM/ECF.  On or after February 7, 2022, e-filers must link their current District of Arizona CM/ECF account to their individual upgraded PACER account.  The e-filer must know both their PACER credentials and their District of Arizona CM/ECF login and password to link their accounts.  The court anticipates an increase in calls regarding CM/ECF password reset.  </a:t>
            </a:r>
          </a:p>
          <a:p>
            <a:endParaRPr lang="en-US"/>
          </a:p>
        </p:txBody>
      </p:sp>
      <p:sp>
        <p:nvSpPr>
          <p:cNvPr id="4" name="Slide Number Placeholder 3"/>
          <p:cNvSpPr>
            <a:spLocks noGrp="1"/>
          </p:cNvSpPr>
          <p:nvPr>
            <p:ph type="sldNum" sz="quarter" idx="5"/>
          </p:nvPr>
        </p:nvSpPr>
        <p:spPr/>
        <p:txBody>
          <a:bodyPr/>
          <a:lstStyle/>
          <a:p>
            <a:fld id="{AE99CF65-A70A-4E6F-B79B-E89E4887E44D}" type="slidenum">
              <a:rPr lang="en-US" smtClean="0"/>
              <a:t>2</a:t>
            </a:fld>
            <a:endParaRPr lang="en-US"/>
          </a:p>
        </p:txBody>
      </p:sp>
    </p:spTree>
    <p:extLst>
      <p:ext uri="{BB962C8B-B14F-4D97-AF65-F5344CB8AC3E}">
        <p14:creationId xmlns:p14="http://schemas.microsoft.com/office/powerpoint/2010/main" val="40123537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**CHANGE ONCE WE UPDATE WEBSITE**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To assist callers with resetting their password for their District of Arizona CM/ECF account, direct them to the court’s website.  Assist the caller in navigating to “Reset Your CM/ECF Password.”  There are several ways to navigate to the password reset page.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On the homepage,  the caller can “Search” for “password reset” in the search field and then select the “Reset Your CM/ECF Password” link.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On the homepage, the caller can click the link to access the </a:t>
            </a:r>
            <a:r>
              <a:rPr lang="en-US" err="1"/>
              <a:t>NEXTGen</a:t>
            </a:r>
            <a:r>
              <a:rPr lang="en-US"/>
              <a:t> Landing page. The caller can click the link to reset their CM/ECF password. </a:t>
            </a:r>
          </a:p>
          <a:p>
            <a:endParaRPr lang="en-US"/>
          </a:p>
        </p:txBody>
      </p:sp>
      <p:sp>
        <p:nvSpPr>
          <p:cNvPr id="4" name="Slide Number Placeholder 3"/>
          <p:cNvSpPr>
            <a:spLocks noGrp="1"/>
          </p:cNvSpPr>
          <p:nvPr>
            <p:ph type="sldNum" sz="quarter" idx="5"/>
          </p:nvPr>
        </p:nvSpPr>
        <p:spPr/>
        <p:txBody>
          <a:bodyPr/>
          <a:lstStyle/>
          <a:p>
            <a:fld id="{AE99CF65-A70A-4E6F-B79B-E89E4887E44D}" type="slidenum">
              <a:rPr lang="en-US" smtClean="0"/>
              <a:t>3</a:t>
            </a:fld>
            <a:endParaRPr lang="en-US"/>
          </a:p>
        </p:txBody>
      </p:sp>
    </p:spTree>
    <p:extLst>
      <p:ext uri="{BB962C8B-B14F-4D97-AF65-F5344CB8AC3E}">
        <p14:creationId xmlns:p14="http://schemas.microsoft.com/office/powerpoint/2010/main" val="5242428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**CHANGE ONCE WE UPDATE WEBSITE**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Callers will be directed to the “Reset Your Password” page.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On the “Reset Your CM/ECF Password” page, attorneys with an Arizona Bar Number can enter their login ID and click Submit.  The Login ID for an attorney with an Arizona Bar Number is their first initial, last name, and seven-digit Arizona Bar Number.  If the bar number is less than seven digits then add leading zeros.  A link will be e-mailed to the registered email address to reset the user’s password.  The caller can also find step-by-step instructions by clicking the instructions hyperlink.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Pro </a:t>
            </a:r>
            <a:r>
              <a:rPr lang="en-US" err="1"/>
              <a:t>hac</a:t>
            </a:r>
            <a:r>
              <a:rPr lang="en-US"/>
              <a:t> vice attorneys and pro se litigants granted filing rights must complete and submit the “CM/ECF Contact Form” to reset their CM/ECF password.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The Contact CM/ECF form must also be completed if the attorney is having trouble with their login ID.   </a:t>
            </a:r>
          </a:p>
          <a:p>
            <a:endParaRPr lang="en-US"/>
          </a:p>
        </p:txBody>
      </p:sp>
      <p:sp>
        <p:nvSpPr>
          <p:cNvPr id="4" name="Slide Number Placeholder 3"/>
          <p:cNvSpPr>
            <a:spLocks noGrp="1"/>
          </p:cNvSpPr>
          <p:nvPr>
            <p:ph type="sldNum" sz="quarter" idx="5"/>
          </p:nvPr>
        </p:nvSpPr>
        <p:spPr/>
        <p:txBody>
          <a:bodyPr/>
          <a:lstStyle/>
          <a:p>
            <a:fld id="{AE99CF65-A70A-4E6F-B79B-E89E4887E44D}" type="slidenum">
              <a:rPr lang="en-US" smtClean="0"/>
              <a:t>4</a:t>
            </a:fld>
            <a:endParaRPr lang="en-US"/>
          </a:p>
        </p:txBody>
      </p:sp>
    </p:spTree>
    <p:extLst>
      <p:ext uri="{BB962C8B-B14F-4D97-AF65-F5344CB8AC3E}">
        <p14:creationId xmlns:p14="http://schemas.microsoft.com/office/powerpoint/2010/main" val="13818984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**CHANGE ONCE WE UPDATE WEBSITE**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On the Contact CM/ECF form, e-filers requesting a password reset, should complete the form and click the radio button to select “CM/ECF Login and Password” as the “Topic.”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Direct the caller to provide any questions or additional information in the “How can we help you?” text box.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The caller should complete the form in its entirety and then click “Submit.”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An e-mail with CM/ECF credentials will be sent to the registered e-mail address.</a:t>
            </a:r>
          </a:p>
          <a:p>
            <a:endParaRPr lang="en-US"/>
          </a:p>
        </p:txBody>
      </p:sp>
      <p:sp>
        <p:nvSpPr>
          <p:cNvPr id="4" name="Slide Number Placeholder 3"/>
          <p:cNvSpPr>
            <a:spLocks noGrp="1"/>
          </p:cNvSpPr>
          <p:nvPr>
            <p:ph type="sldNum" sz="quarter" idx="5"/>
          </p:nvPr>
        </p:nvSpPr>
        <p:spPr/>
        <p:txBody>
          <a:bodyPr/>
          <a:lstStyle/>
          <a:p>
            <a:fld id="{AE99CF65-A70A-4E6F-B79B-E89E4887E44D}" type="slidenum">
              <a:rPr lang="en-US" smtClean="0"/>
              <a:t>5</a:t>
            </a:fld>
            <a:endParaRPr lang="en-US"/>
          </a:p>
        </p:txBody>
      </p:sp>
    </p:spTree>
    <p:extLst>
      <p:ext uri="{BB962C8B-B14F-4D97-AF65-F5344CB8AC3E}">
        <p14:creationId xmlns:p14="http://schemas.microsoft.com/office/powerpoint/2010/main" val="3158893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video and other NextGen Resources can be found on the court’s intranet page.</a:t>
            </a:r>
          </a:p>
          <a:p>
            <a:endParaRPr lang="en-US"/>
          </a:p>
          <a:p>
            <a:r>
              <a:rPr lang="en-US"/>
              <a:t>Submit a KACE – Service Desk request for help with NextGen CM/ECF. </a:t>
            </a:r>
          </a:p>
          <a:p>
            <a:endParaRPr lang="en-US"/>
          </a:p>
          <a:p>
            <a:r>
              <a:rPr lang="en-US"/>
              <a:t>Direct the public to the court’s internet page to access NextGen CM/ECF information.</a:t>
            </a:r>
          </a:p>
        </p:txBody>
      </p:sp>
      <p:sp>
        <p:nvSpPr>
          <p:cNvPr id="4" name="Slide Number Placeholder 3"/>
          <p:cNvSpPr>
            <a:spLocks noGrp="1"/>
          </p:cNvSpPr>
          <p:nvPr>
            <p:ph type="sldNum" sz="quarter" idx="5"/>
          </p:nvPr>
        </p:nvSpPr>
        <p:spPr/>
        <p:txBody>
          <a:bodyPr/>
          <a:lstStyle/>
          <a:p>
            <a:fld id="{8D80EE06-C9AF-4F12-BC15-03284CE39522}" type="slidenum">
              <a:rPr lang="en-US" smtClean="0"/>
              <a:t>6</a:t>
            </a:fld>
            <a:endParaRPr lang="en-US"/>
          </a:p>
        </p:txBody>
      </p:sp>
    </p:spTree>
    <p:extLst>
      <p:ext uri="{BB962C8B-B14F-4D97-AF65-F5344CB8AC3E}">
        <p14:creationId xmlns:p14="http://schemas.microsoft.com/office/powerpoint/2010/main" val="32883834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DB041-DC52-4592-9701-DF661934030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6163202-7C1F-4B7E-BB2A-E93EC661723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1D0D7E6-C299-42FA-8185-326C01421BC0}"/>
              </a:ext>
            </a:extLst>
          </p:cNvPr>
          <p:cNvSpPr>
            <a:spLocks noGrp="1"/>
          </p:cNvSpPr>
          <p:nvPr>
            <p:ph type="dt" sz="half" idx="10"/>
          </p:nvPr>
        </p:nvSpPr>
        <p:spPr/>
        <p:txBody>
          <a:bodyPr/>
          <a:lstStyle/>
          <a:p>
            <a:fld id="{9D514B74-30D0-4225-BDE5-3E3CFEB9A124}" type="datetimeFigureOut">
              <a:rPr lang="en-US" smtClean="0"/>
              <a:t>2/1/2022</a:t>
            </a:fld>
            <a:endParaRPr lang="en-US"/>
          </a:p>
        </p:txBody>
      </p:sp>
      <p:sp>
        <p:nvSpPr>
          <p:cNvPr id="5" name="Footer Placeholder 4">
            <a:extLst>
              <a:ext uri="{FF2B5EF4-FFF2-40B4-BE49-F238E27FC236}">
                <a16:creationId xmlns:a16="http://schemas.microsoft.com/office/drawing/2014/main" id="{DE883C9D-BA66-4E13-90B2-2508360583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8539DE-FE4B-40F2-B6C3-D32A48C2A25C}"/>
              </a:ext>
            </a:extLst>
          </p:cNvPr>
          <p:cNvSpPr>
            <a:spLocks noGrp="1"/>
          </p:cNvSpPr>
          <p:nvPr>
            <p:ph type="sldNum" sz="quarter" idx="12"/>
          </p:nvPr>
        </p:nvSpPr>
        <p:spPr/>
        <p:txBody>
          <a:bodyPr/>
          <a:lstStyle/>
          <a:p>
            <a:fld id="{255CF7A2-7AE2-4B81-816F-2F3592F65EC4}" type="slidenum">
              <a:rPr lang="en-US" smtClean="0"/>
              <a:t>‹#›</a:t>
            </a:fld>
            <a:endParaRPr lang="en-US"/>
          </a:p>
        </p:txBody>
      </p:sp>
    </p:spTree>
    <p:extLst>
      <p:ext uri="{BB962C8B-B14F-4D97-AF65-F5344CB8AC3E}">
        <p14:creationId xmlns:p14="http://schemas.microsoft.com/office/powerpoint/2010/main" val="904965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EC379-931D-4E92-B43E-47BF640FF24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2E04C21-59E8-41EC-A4B8-93B9E04F6C7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D0FC4F-9922-4CE2-8306-1AEA3971772F}"/>
              </a:ext>
            </a:extLst>
          </p:cNvPr>
          <p:cNvSpPr>
            <a:spLocks noGrp="1"/>
          </p:cNvSpPr>
          <p:nvPr>
            <p:ph type="dt" sz="half" idx="10"/>
          </p:nvPr>
        </p:nvSpPr>
        <p:spPr/>
        <p:txBody>
          <a:bodyPr/>
          <a:lstStyle/>
          <a:p>
            <a:fld id="{9D514B74-30D0-4225-BDE5-3E3CFEB9A124}" type="datetimeFigureOut">
              <a:rPr lang="en-US" smtClean="0"/>
              <a:t>2/1/2022</a:t>
            </a:fld>
            <a:endParaRPr lang="en-US"/>
          </a:p>
        </p:txBody>
      </p:sp>
      <p:sp>
        <p:nvSpPr>
          <p:cNvPr id="5" name="Footer Placeholder 4">
            <a:extLst>
              <a:ext uri="{FF2B5EF4-FFF2-40B4-BE49-F238E27FC236}">
                <a16:creationId xmlns:a16="http://schemas.microsoft.com/office/drawing/2014/main" id="{2755B308-5A41-4B9B-B4FC-F193A09F71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05C3B2-0A2B-431A-BCD4-B9DF305E2E77}"/>
              </a:ext>
            </a:extLst>
          </p:cNvPr>
          <p:cNvSpPr>
            <a:spLocks noGrp="1"/>
          </p:cNvSpPr>
          <p:nvPr>
            <p:ph type="sldNum" sz="quarter" idx="12"/>
          </p:nvPr>
        </p:nvSpPr>
        <p:spPr/>
        <p:txBody>
          <a:bodyPr/>
          <a:lstStyle/>
          <a:p>
            <a:fld id="{255CF7A2-7AE2-4B81-816F-2F3592F65EC4}" type="slidenum">
              <a:rPr lang="en-US" smtClean="0"/>
              <a:t>‹#›</a:t>
            </a:fld>
            <a:endParaRPr lang="en-US"/>
          </a:p>
        </p:txBody>
      </p:sp>
    </p:spTree>
    <p:extLst>
      <p:ext uri="{BB962C8B-B14F-4D97-AF65-F5344CB8AC3E}">
        <p14:creationId xmlns:p14="http://schemas.microsoft.com/office/powerpoint/2010/main" val="4482961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1E3B73-3FF3-4A18-B762-FE47DB687E0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72BB97F-0A18-443A-9CC9-62C98C77136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B96F39-F7E3-4430-B65B-9986BFEE95EA}"/>
              </a:ext>
            </a:extLst>
          </p:cNvPr>
          <p:cNvSpPr>
            <a:spLocks noGrp="1"/>
          </p:cNvSpPr>
          <p:nvPr>
            <p:ph type="dt" sz="half" idx="10"/>
          </p:nvPr>
        </p:nvSpPr>
        <p:spPr/>
        <p:txBody>
          <a:bodyPr/>
          <a:lstStyle/>
          <a:p>
            <a:fld id="{9D514B74-30D0-4225-BDE5-3E3CFEB9A124}" type="datetimeFigureOut">
              <a:rPr lang="en-US" smtClean="0"/>
              <a:t>2/1/2022</a:t>
            </a:fld>
            <a:endParaRPr lang="en-US"/>
          </a:p>
        </p:txBody>
      </p:sp>
      <p:sp>
        <p:nvSpPr>
          <p:cNvPr id="5" name="Footer Placeholder 4">
            <a:extLst>
              <a:ext uri="{FF2B5EF4-FFF2-40B4-BE49-F238E27FC236}">
                <a16:creationId xmlns:a16="http://schemas.microsoft.com/office/drawing/2014/main" id="{DF2CFA7D-0147-42F7-9F52-36F873DBED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678F99-49AF-4758-93F9-C01888AD3E4F}"/>
              </a:ext>
            </a:extLst>
          </p:cNvPr>
          <p:cNvSpPr>
            <a:spLocks noGrp="1"/>
          </p:cNvSpPr>
          <p:nvPr>
            <p:ph type="sldNum" sz="quarter" idx="12"/>
          </p:nvPr>
        </p:nvSpPr>
        <p:spPr/>
        <p:txBody>
          <a:bodyPr/>
          <a:lstStyle/>
          <a:p>
            <a:fld id="{255CF7A2-7AE2-4B81-816F-2F3592F65EC4}" type="slidenum">
              <a:rPr lang="en-US" smtClean="0"/>
              <a:t>‹#›</a:t>
            </a:fld>
            <a:endParaRPr lang="en-US"/>
          </a:p>
        </p:txBody>
      </p:sp>
    </p:spTree>
    <p:extLst>
      <p:ext uri="{BB962C8B-B14F-4D97-AF65-F5344CB8AC3E}">
        <p14:creationId xmlns:p14="http://schemas.microsoft.com/office/powerpoint/2010/main" val="710559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D1995-2C22-4800-90CD-EF72E64860F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6257C3-A191-4E47-8778-24226794B9B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A00845-513F-4118-A593-D553714A7869}"/>
              </a:ext>
            </a:extLst>
          </p:cNvPr>
          <p:cNvSpPr>
            <a:spLocks noGrp="1"/>
          </p:cNvSpPr>
          <p:nvPr>
            <p:ph type="dt" sz="half" idx="10"/>
          </p:nvPr>
        </p:nvSpPr>
        <p:spPr/>
        <p:txBody>
          <a:bodyPr/>
          <a:lstStyle/>
          <a:p>
            <a:fld id="{9D514B74-30D0-4225-BDE5-3E3CFEB9A124}" type="datetimeFigureOut">
              <a:rPr lang="en-US" smtClean="0"/>
              <a:t>2/1/2022</a:t>
            </a:fld>
            <a:endParaRPr lang="en-US"/>
          </a:p>
        </p:txBody>
      </p:sp>
      <p:sp>
        <p:nvSpPr>
          <p:cNvPr id="5" name="Footer Placeholder 4">
            <a:extLst>
              <a:ext uri="{FF2B5EF4-FFF2-40B4-BE49-F238E27FC236}">
                <a16:creationId xmlns:a16="http://schemas.microsoft.com/office/drawing/2014/main" id="{E0C42E03-DB3A-435F-A0BD-7F501ECB19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6D6ABE-738D-4E17-87CE-7B48C9F0529C}"/>
              </a:ext>
            </a:extLst>
          </p:cNvPr>
          <p:cNvSpPr>
            <a:spLocks noGrp="1"/>
          </p:cNvSpPr>
          <p:nvPr>
            <p:ph type="sldNum" sz="quarter" idx="12"/>
          </p:nvPr>
        </p:nvSpPr>
        <p:spPr/>
        <p:txBody>
          <a:bodyPr/>
          <a:lstStyle/>
          <a:p>
            <a:fld id="{255CF7A2-7AE2-4B81-816F-2F3592F65EC4}" type="slidenum">
              <a:rPr lang="en-US" smtClean="0"/>
              <a:t>‹#›</a:t>
            </a:fld>
            <a:endParaRPr lang="en-US"/>
          </a:p>
        </p:txBody>
      </p:sp>
    </p:spTree>
    <p:extLst>
      <p:ext uri="{BB962C8B-B14F-4D97-AF65-F5344CB8AC3E}">
        <p14:creationId xmlns:p14="http://schemas.microsoft.com/office/powerpoint/2010/main" val="1777013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B0189-6E0C-43BB-AC8A-54D24AEAE40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DE01C87-8E4E-4AEF-8968-B5272F2B640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C5C5CA0-713E-4289-82AE-C3D0ED291C8C}"/>
              </a:ext>
            </a:extLst>
          </p:cNvPr>
          <p:cNvSpPr>
            <a:spLocks noGrp="1"/>
          </p:cNvSpPr>
          <p:nvPr>
            <p:ph type="dt" sz="half" idx="10"/>
          </p:nvPr>
        </p:nvSpPr>
        <p:spPr/>
        <p:txBody>
          <a:bodyPr/>
          <a:lstStyle/>
          <a:p>
            <a:fld id="{9D514B74-30D0-4225-BDE5-3E3CFEB9A124}" type="datetimeFigureOut">
              <a:rPr lang="en-US" smtClean="0"/>
              <a:t>2/1/2022</a:t>
            </a:fld>
            <a:endParaRPr lang="en-US"/>
          </a:p>
        </p:txBody>
      </p:sp>
      <p:sp>
        <p:nvSpPr>
          <p:cNvPr id="5" name="Footer Placeholder 4">
            <a:extLst>
              <a:ext uri="{FF2B5EF4-FFF2-40B4-BE49-F238E27FC236}">
                <a16:creationId xmlns:a16="http://schemas.microsoft.com/office/drawing/2014/main" id="{458378D5-69E4-4F3C-AF55-E5802973AD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36C1D4-CA4E-4DE6-88B6-A8FB8C5305B0}"/>
              </a:ext>
            </a:extLst>
          </p:cNvPr>
          <p:cNvSpPr>
            <a:spLocks noGrp="1"/>
          </p:cNvSpPr>
          <p:nvPr>
            <p:ph type="sldNum" sz="quarter" idx="12"/>
          </p:nvPr>
        </p:nvSpPr>
        <p:spPr/>
        <p:txBody>
          <a:bodyPr/>
          <a:lstStyle/>
          <a:p>
            <a:fld id="{255CF7A2-7AE2-4B81-816F-2F3592F65EC4}" type="slidenum">
              <a:rPr lang="en-US" smtClean="0"/>
              <a:t>‹#›</a:t>
            </a:fld>
            <a:endParaRPr lang="en-US"/>
          </a:p>
        </p:txBody>
      </p:sp>
    </p:spTree>
    <p:extLst>
      <p:ext uri="{BB962C8B-B14F-4D97-AF65-F5344CB8AC3E}">
        <p14:creationId xmlns:p14="http://schemas.microsoft.com/office/powerpoint/2010/main" val="21268900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5DDEF-6C6E-4D3A-8F21-F301AF07F5C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CEE7B0D-CC3A-437A-A2BC-0EBECFDB305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C9C2932-6107-40E6-B662-7C82AE9B493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32A96D5-5AFB-49A2-BFC5-F7BF6E0B60E3}"/>
              </a:ext>
            </a:extLst>
          </p:cNvPr>
          <p:cNvSpPr>
            <a:spLocks noGrp="1"/>
          </p:cNvSpPr>
          <p:nvPr>
            <p:ph type="dt" sz="half" idx="10"/>
          </p:nvPr>
        </p:nvSpPr>
        <p:spPr/>
        <p:txBody>
          <a:bodyPr/>
          <a:lstStyle/>
          <a:p>
            <a:fld id="{9D514B74-30D0-4225-BDE5-3E3CFEB9A124}" type="datetimeFigureOut">
              <a:rPr lang="en-US" smtClean="0"/>
              <a:t>2/1/2022</a:t>
            </a:fld>
            <a:endParaRPr lang="en-US"/>
          </a:p>
        </p:txBody>
      </p:sp>
      <p:sp>
        <p:nvSpPr>
          <p:cNvPr id="6" name="Footer Placeholder 5">
            <a:extLst>
              <a:ext uri="{FF2B5EF4-FFF2-40B4-BE49-F238E27FC236}">
                <a16:creationId xmlns:a16="http://schemas.microsoft.com/office/drawing/2014/main" id="{7E6A4DBE-0612-40E6-BA6E-1DED6198D5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913A70D-8E5F-402E-AC6B-273C6A99D586}"/>
              </a:ext>
            </a:extLst>
          </p:cNvPr>
          <p:cNvSpPr>
            <a:spLocks noGrp="1"/>
          </p:cNvSpPr>
          <p:nvPr>
            <p:ph type="sldNum" sz="quarter" idx="12"/>
          </p:nvPr>
        </p:nvSpPr>
        <p:spPr/>
        <p:txBody>
          <a:bodyPr/>
          <a:lstStyle/>
          <a:p>
            <a:fld id="{255CF7A2-7AE2-4B81-816F-2F3592F65EC4}" type="slidenum">
              <a:rPr lang="en-US" smtClean="0"/>
              <a:t>‹#›</a:t>
            </a:fld>
            <a:endParaRPr lang="en-US"/>
          </a:p>
        </p:txBody>
      </p:sp>
    </p:spTree>
    <p:extLst>
      <p:ext uri="{BB962C8B-B14F-4D97-AF65-F5344CB8AC3E}">
        <p14:creationId xmlns:p14="http://schemas.microsoft.com/office/powerpoint/2010/main" val="14102258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E3279-A210-4518-B902-108104D1ECE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9BE2D38-855B-4CD3-9F40-CE1DDEC0D19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60A7DCA-30E5-4B29-9A2D-C12559ABECC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A65CFFE-736A-4353-B7D9-4D8D0E4EDD1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6041418-5AE6-43CB-9444-A2AF600A454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9D179D7-43DE-4196-A55F-ADE1F4CA95D0}"/>
              </a:ext>
            </a:extLst>
          </p:cNvPr>
          <p:cNvSpPr>
            <a:spLocks noGrp="1"/>
          </p:cNvSpPr>
          <p:nvPr>
            <p:ph type="dt" sz="half" idx="10"/>
          </p:nvPr>
        </p:nvSpPr>
        <p:spPr/>
        <p:txBody>
          <a:bodyPr/>
          <a:lstStyle/>
          <a:p>
            <a:fld id="{9D514B74-30D0-4225-BDE5-3E3CFEB9A124}" type="datetimeFigureOut">
              <a:rPr lang="en-US" smtClean="0"/>
              <a:t>2/1/2022</a:t>
            </a:fld>
            <a:endParaRPr lang="en-US"/>
          </a:p>
        </p:txBody>
      </p:sp>
      <p:sp>
        <p:nvSpPr>
          <p:cNvPr id="8" name="Footer Placeholder 7">
            <a:extLst>
              <a:ext uri="{FF2B5EF4-FFF2-40B4-BE49-F238E27FC236}">
                <a16:creationId xmlns:a16="http://schemas.microsoft.com/office/drawing/2014/main" id="{FB181A9A-06CC-4155-B707-2B8C780A1A9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E479C5A-41EF-42FE-A208-B0356C4D0A02}"/>
              </a:ext>
            </a:extLst>
          </p:cNvPr>
          <p:cNvSpPr>
            <a:spLocks noGrp="1"/>
          </p:cNvSpPr>
          <p:nvPr>
            <p:ph type="sldNum" sz="quarter" idx="12"/>
          </p:nvPr>
        </p:nvSpPr>
        <p:spPr/>
        <p:txBody>
          <a:bodyPr/>
          <a:lstStyle/>
          <a:p>
            <a:fld id="{255CF7A2-7AE2-4B81-816F-2F3592F65EC4}" type="slidenum">
              <a:rPr lang="en-US" smtClean="0"/>
              <a:t>‹#›</a:t>
            </a:fld>
            <a:endParaRPr lang="en-US"/>
          </a:p>
        </p:txBody>
      </p:sp>
    </p:spTree>
    <p:extLst>
      <p:ext uri="{BB962C8B-B14F-4D97-AF65-F5344CB8AC3E}">
        <p14:creationId xmlns:p14="http://schemas.microsoft.com/office/powerpoint/2010/main" val="38446726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AFDEE-8915-439B-9FA8-34BAD430C0A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7DEB61D-4092-4153-AB59-D4C9C67085AA}"/>
              </a:ext>
            </a:extLst>
          </p:cNvPr>
          <p:cNvSpPr>
            <a:spLocks noGrp="1"/>
          </p:cNvSpPr>
          <p:nvPr>
            <p:ph type="dt" sz="half" idx="10"/>
          </p:nvPr>
        </p:nvSpPr>
        <p:spPr/>
        <p:txBody>
          <a:bodyPr/>
          <a:lstStyle/>
          <a:p>
            <a:fld id="{9D514B74-30D0-4225-BDE5-3E3CFEB9A124}" type="datetimeFigureOut">
              <a:rPr lang="en-US" smtClean="0"/>
              <a:t>2/1/2022</a:t>
            </a:fld>
            <a:endParaRPr lang="en-US"/>
          </a:p>
        </p:txBody>
      </p:sp>
      <p:sp>
        <p:nvSpPr>
          <p:cNvPr id="4" name="Footer Placeholder 3">
            <a:extLst>
              <a:ext uri="{FF2B5EF4-FFF2-40B4-BE49-F238E27FC236}">
                <a16:creationId xmlns:a16="http://schemas.microsoft.com/office/drawing/2014/main" id="{F9BE942F-89BE-49B8-A002-39A092F5F64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642FF43-5218-4565-9F32-98FF2FAFE44B}"/>
              </a:ext>
            </a:extLst>
          </p:cNvPr>
          <p:cNvSpPr>
            <a:spLocks noGrp="1"/>
          </p:cNvSpPr>
          <p:nvPr>
            <p:ph type="sldNum" sz="quarter" idx="12"/>
          </p:nvPr>
        </p:nvSpPr>
        <p:spPr/>
        <p:txBody>
          <a:bodyPr/>
          <a:lstStyle/>
          <a:p>
            <a:fld id="{255CF7A2-7AE2-4B81-816F-2F3592F65EC4}" type="slidenum">
              <a:rPr lang="en-US" smtClean="0"/>
              <a:t>‹#›</a:t>
            </a:fld>
            <a:endParaRPr lang="en-US"/>
          </a:p>
        </p:txBody>
      </p:sp>
    </p:spTree>
    <p:extLst>
      <p:ext uri="{BB962C8B-B14F-4D97-AF65-F5344CB8AC3E}">
        <p14:creationId xmlns:p14="http://schemas.microsoft.com/office/powerpoint/2010/main" val="339736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F8A3701-1A7C-4686-878C-0E85040A62F8}"/>
              </a:ext>
            </a:extLst>
          </p:cNvPr>
          <p:cNvSpPr>
            <a:spLocks noGrp="1"/>
          </p:cNvSpPr>
          <p:nvPr>
            <p:ph type="dt" sz="half" idx="10"/>
          </p:nvPr>
        </p:nvSpPr>
        <p:spPr/>
        <p:txBody>
          <a:bodyPr/>
          <a:lstStyle/>
          <a:p>
            <a:fld id="{9D514B74-30D0-4225-BDE5-3E3CFEB9A124}" type="datetimeFigureOut">
              <a:rPr lang="en-US" smtClean="0"/>
              <a:t>2/1/2022</a:t>
            </a:fld>
            <a:endParaRPr lang="en-US"/>
          </a:p>
        </p:txBody>
      </p:sp>
      <p:sp>
        <p:nvSpPr>
          <p:cNvPr id="3" name="Footer Placeholder 2">
            <a:extLst>
              <a:ext uri="{FF2B5EF4-FFF2-40B4-BE49-F238E27FC236}">
                <a16:creationId xmlns:a16="http://schemas.microsoft.com/office/drawing/2014/main" id="{A37571FF-977C-4FCD-BCC8-5D8E46F8B8B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7BF6B01-01A6-48EA-9005-0068851B0861}"/>
              </a:ext>
            </a:extLst>
          </p:cNvPr>
          <p:cNvSpPr>
            <a:spLocks noGrp="1"/>
          </p:cNvSpPr>
          <p:nvPr>
            <p:ph type="sldNum" sz="quarter" idx="12"/>
          </p:nvPr>
        </p:nvSpPr>
        <p:spPr/>
        <p:txBody>
          <a:bodyPr/>
          <a:lstStyle/>
          <a:p>
            <a:fld id="{255CF7A2-7AE2-4B81-816F-2F3592F65EC4}" type="slidenum">
              <a:rPr lang="en-US" smtClean="0"/>
              <a:t>‹#›</a:t>
            </a:fld>
            <a:endParaRPr lang="en-US"/>
          </a:p>
        </p:txBody>
      </p:sp>
    </p:spTree>
    <p:extLst>
      <p:ext uri="{BB962C8B-B14F-4D97-AF65-F5344CB8AC3E}">
        <p14:creationId xmlns:p14="http://schemas.microsoft.com/office/powerpoint/2010/main" val="40598820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4CAC0-CF17-49F0-8E1E-746082371C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714B11B-A45E-415D-A4E2-06E25E042BA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3A2EB65-CE2A-43DE-B7E6-EA646FFEB1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7D634F5-3855-48D4-8256-6A464810E3BB}"/>
              </a:ext>
            </a:extLst>
          </p:cNvPr>
          <p:cNvSpPr>
            <a:spLocks noGrp="1"/>
          </p:cNvSpPr>
          <p:nvPr>
            <p:ph type="dt" sz="half" idx="10"/>
          </p:nvPr>
        </p:nvSpPr>
        <p:spPr/>
        <p:txBody>
          <a:bodyPr/>
          <a:lstStyle/>
          <a:p>
            <a:fld id="{9D514B74-30D0-4225-BDE5-3E3CFEB9A124}" type="datetimeFigureOut">
              <a:rPr lang="en-US" smtClean="0"/>
              <a:t>2/1/2022</a:t>
            </a:fld>
            <a:endParaRPr lang="en-US"/>
          </a:p>
        </p:txBody>
      </p:sp>
      <p:sp>
        <p:nvSpPr>
          <p:cNvPr id="6" name="Footer Placeholder 5">
            <a:extLst>
              <a:ext uri="{FF2B5EF4-FFF2-40B4-BE49-F238E27FC236}">
                <a16:creationId xmlns:a16="http://schemas.microsoft.com/office/drawing/2014/main" id="{834F8198-AE4C-4EC7-9130-F15030C11E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7F8354-EA00-49F6-8B48-F02EB0B5C5ED}"/>
              </a:ext>
            </a:extLst>
          </p:cNvPr>
          <p:cNvSpPr>
            <a:spLocks noGrp="1"/>
          </p:cNvSpPr>
          <p:nvPr>
            <p:ph type="sldNum" sz="quarter" idx="12"/>
          </p:nvPr>
        </p:nvSpPr>
        <p:spPr/>
        <p:txBody>
          <a:bodyPr/>
          <a:lstStyle/>
          <a:p>
            <a:fld id="{255CF7A2-7AE2-4B81-816F-2F3592F65EC4}" type="slidenum">
              <a:rPr lang="en-US" smtClean="0"/>
              <a:t>‹#›</a:t>
            </a:fld>
            <a:endParaRPr lang="en-US"/>
          </a:p>
        </p:txBody>
      </p:sp>
    </p:spTree>
    <p:extLst>
      <p:ext uri="{BB962C8B-B14F-4D97-AF65-F5344CB8AC3E}">
        <p14:creationId xmlns:p14="http://schemas.microsoft.com/office/powerpoint/2010/main" val="30190047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C64CD-BA3C-4DAA-B5FB-084165CF7D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FAE712F-46A1-48B3-80E0-9A12014F0FB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FFD2676-0485-4459-B2BA-B88942D463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E034C49-5F25-4C10-BCED-2304828E09BD}"/>
              </a:ext>
            </a:extLst>
          </p:cNvPr>
          <p:cNvSpPr>
            <a:spLocks noGrp="1"/>
          </p:cNvSpPr>
          <p:nvPr>
            <p:ph type="dt" sz="half" idx="10"/>
          </p:nvPr>
        </p:nvSpPr>
        <p:spPr/>
        <p:txBody>
          <a:bodyPr/>
          <a:lstStyle/>
          <a:p>
            <a:fld id="{9D514B74-30D0-4225-BDE5-3E3CFEB9A124}" type="datetimeFigureOut">
              <a:rPr lang="en-US" smtClean="0"/>
              <a:t>2/1/2022</a:t>
            </a:fld>
            <a:endParaRPr lang="en-US"/>
          </a:p>
        </p:txBody>
      </p:sp>
      <p:sp>
        <p:nvSpPr>
          <p:cNvPr id="6" name="Footer Placeholder 5">
            <a:extLst>
              <a:ext uri="{FF2B5EF4-FFF2-40B4-BE49-F238E27FC236}">
                <a16:creationId xmlns:a16="http://schemas.microsoft.com/office/drawing/2014/main" id="{F226454A-14CD-4122-A03B-FE4DE0A36F3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AD8A55-9503-4EF0-9A58-8A1C4E8C7373}"/>
              </a:ext>
            </a:extLst>
          </p:cNvPr>
          <p:cNvSpPr>
            <a:spLocks noGrp="1"/>
          </p:cNvSpPr>
          <p:nvPr>
            <p:ph type="sldNum" sz="quarter" idx="12"/>
          </p:nvPr>
        </p:nvSpPr>
        <p:spPr/>
        <p:txBody>
          <a:bodyPr/>
          <a:lstStyle/>
          <a:p>
            <a:fld id="{255CF7A2-7AE2-4B81-816F-2F3592F65EC4}" type="slidenum">
              <a:rPr lang="en-US" smtClean="0"/>
              <a:t>‹#›</a:t>
            </a:fld>
            <a:endParaRPr lang="en-US"/>
          </a:p>
        </p:txBody>
      </p:sp>
    </p:spTree>
    <p:extLst>
      <p:ext uri="{BB962C8B-B14F-4D97-AF65-F5344CB8AC3E}">
        <p14:creationId xmlns:p14="http://schemas.microsoft.com/office/powerpoint/2010/main" val="14180206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E7E2D83-E1EA-406B-8E5E-7E282EDD749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58165C5-AA18-424B-878E-73E9E715AD6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A0A343-E4A1-4947-8D8D-1891E39621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514B74-30D0-4225-BDE5-3E3CFEB9A124}" type="datetimeFigureOut">
              <a:rPr lang="en-US" smtClean="0"/>
              <a:t>2/1/2022</a:t>
            </a:fld>
            <a:endParaRPr lang="en-US"/>
          </a:p>
        </p:txBody>
      </p:sp>
      <p:sp>
        <p:nvSpPr>
          <p:cNvPr id="5" name="Footer Placeholder 4">
            <a:extLst>
              <a:ext uri="{FF2B5EF4-FFF2-40B4-BE49-F238E27FC236}">
                <a16:creationId xmlns:a16="http://schemas.microsoft.com/office/drawing/2014/main" id="{5C749661-F806-4BCE-B6DF-8CCE961EE7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8C1A861-F126-4209-B556-8FF6171322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5CF7A2-7AE2-4B81-816F-2F3592F65EC4}" type="slidenum">
              <a:rPr lang="en-US" smtClean="0"/>
              <a:t>‹#›</a:t>
            </a:fld>
            <a:endParaRPr lang="en-US"/>
          </a:p>
        </p:txBody>
      </p:sp>
    </p:spTree>
    <p:extLst>
      <p:ext uri="{BB962C8B-B14F-4D97-AF65-F5344CB8AC3E}">
        <p14:creationId xmlns:p14="http://schemas.microsoft.com/office/powerpoint/2010/main" val="13316749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1.xml"/><Relationship Id="rId5" Type="http://schemas.openxmlformats.org/officeDocument/2006/relationships/image" Target="../media/image4.png"/><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comments" Target="../comments/comment1.xml"/><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3.xml"/><Relationship Id="rId6" Type="http://schemas.openxmlformats.org/officeDocument/2006/relationships/comments" Target="../comments/comment2.xml"/><Relationship Id="rId5" Type="http://schemas.openxmlformats.org/officeDocument/2006/relationships/image" Target="../media/image7.png"/><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4.xml"/><Relationship Id="rId6" Type="http://schemas.openxmlformats.org/officeDocument/2006/relationships/comments" Target="../comments/comment3.xml"/><Relationship Id="rId5" Type="http://schemas.openxmlformats.org/officeDocument/2006/relationships/image" Target="../media/image8.png"/><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jpeg"/><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hyperlink" Target="https://www.flmd.uscourts.gov/" TargetMode="External"/><Relationship Id="rId9"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87FBC-67B1-4057-B62F-AB8D43213992}"/>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58B02E74-FA91-483F-9105-4795DFBB46EE}"/>
              </a:ext>
            </a:extLst>
          </p:cNvPr>
          <p:cNvSpPr>
            <a:spLocks noGrp="1"/>
          </p:cNvSpPr>
          <p:nvPr>
            <p:ph type="subTitle" idx="1"/>
          </p:nvPr>
        </p:nvSpPr>
        <p:spPr/>
        <p:txBody>
          <a:bodyPr/>
          <a:lstStyle/>
          <a:p>
            <a:endParaRPr lang="en-US"/>
          </a:p>
        </p:txBody>
      </p:sp>
      <p:sp>
        <p:nvSpPr>
          <p:cNvPr id="4" name="Title 1">
            <a:extLst>
              <a:ext uri="{FF2B5EF4-FFF2-40B4-BE49-F238E27FC236}">
                <a16:creationId xmlns:a16="http://schemas.microsoft.com/office/drawing/2014/main" id="{FF1C04F0-C683-484B-8E34-374C492EB2D6}"/>
              </a:ext>
            </a:extLst>
          </p:cNvPr>
          <p:cNvSpPr txBox="1">
            <a:spLocks/>
          </p:cNvSpPr>
          <p:nvPr/>
        </p:nvSpPr>
        <p:spPr>
          <a:xfrm>
            <a:off x="276225" y="559268"/>
            <a:ext cx="11639550" cy="21796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solidFill>
                  <a:schemeClr val="bg1"/>
                </a:solidFill>
                <a:latin typeface="+mn-lt"/>
              </a:rPr>
              <a:t>The National Court </a:t>
            </a:r>
            <a:br>
              <a:rPr lang="en-US" b="1">
                <a:solidFill>
                  <a:schemeClr val="bg1"/>
                </a:solidFill>
                <a:latin typeface="+mn-lt"/>
              </a:rPr>
            </a:br>
            <a:r>
              <a:rPr lang="en-US" b="1">
                <a:solidFill>
                  <a:schemeClr val="bg1"/>
                </a:solidFill>
                <a:latin typeface="+mn-lt"/>
              </a:rPr>
              <a:t>Interpreter Database: A Key to Success</a:t>
            </a:r>
          </a:p>
        </p:txBody>
      </p:sp>
      <p:pic>
        <p:nvPicPr>
          <p:cNvPr id="7" name="Picture 6" descr="Background pattern&#10;&#10;Description automatically generated">
            <a:extLst>
              <a:ext uri="{FF2B5EF4-FFF2-40B4-BE49-F238E27FC236}">
                <a16:creationId xmlns:a16="http://schemas.microsoft.com/office/drawing/2014/main" id="{C1C576DB-1E20-42E0-8075-A5707967CB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a:extLst>
              <a:ext uri="{FF2B5EF4-FFF2-40B4-BE49-F238E27FC236}">
                <a16:creationId xmlns:a16="http://schemas.microsoft.com/office/drawing/2014/main" id="{857B01DE-B3C7-4BB9-9219-5FE32286896B}"/>
              </a:ext>
            </a:extLst>
          </p:cNvPr>
          <p:cNvPicPr>
            <a:picLocks noChangeAspect="1"/>
          </p:cNvPicPr>
          <p:nvPr/>
        </p:nvPicPr>
        <p:blipFill>
          <a:blip r:embed="rId4"/>
          <a:stretch>
            <a:fillRect/>
          </a:stretch>
        </p:blipFill>
        <p:spPr>
          <a:xfrm>
            <a:off x="9177019" y="6448743"/>
            <a:ext cx="419100" cy="371475"/>
          </a:xfrm>
          <a:prstGeom prst="rect">
            <a:avLst/>
          </a:prstGeom>
        </p:spPr>
      </p:pic>
      <p:pic>
        <p:nvPicPr>
          <p:cNvPr id="4100" name="Picture 4" descr="Home">
            <a:extLst>
              <a:ext uri="{FF2B5EF4-FFF2-40B4-BE49-F238E27FC236}">
                <a16:creationId xmlns:a16="http://schemas.microsoft.com/office/drawing/2014/main" id="{E461DFE1-8CE5-4B24-8CAB-A858F9FEA04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30924" y="84034"/>
            <a:ext cx="6689931" cy="66899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89894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87FBC-67B1-4057-B62F-AB8D43213992}"/>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58B02E74-FA91-483F-9105-4795DFBB46EE}"/>
              </a:ext>
            </a:extLst>
          </p:cNvPr>
          <p:cNvSpPr>
            <a:spLocks noGrp="1"/>
          </p:cNvSpPr>
          <p:nvPr>
            <p:ph type="subTitle" idx="1"/>
          </p:nvPr>
        </p:nvSpPr>
        <p:spPr/>
        <p:txBody>
          <a:bodyPr/>
          <a:lstStyle/>
          <a:p>
            <a:endParaRPr lang="en-US"/>
          </a:p>
        </p:txBody>
      </p:sp>
      <p:sp>
        <p:nvSpPr>
          <p:cNvPr id="4" name="Title 1">
            <a:extLst>
              <a:ext uri="{FF2B5EF4-FFF2-40B4-BE49-F238E27FC236}">
                <a16:creationId xmlns:a16="http://schemas.microsoft.com/office/drawing/2014/main" id="{FF1C04F0-C683-484B-8E34-374C492EB2D6}"/>
              </a:ext>
            </a:extLst>
          </p:cNvPr>
          <p:cNvSpPr txBox="1">
            <a:spLocks/>
          </p:cNvSpPr>
          <p:nvPr/>
        </p:nvSpPr>
        <p:spPr>
          <a:xfrm>
            <a:off x="276225" y="559268"/>
            <a:ext cx="11639550" cy="21796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solidFill>
                  <a:schemeClr val="bg1"/>
                </a:solidFill>
                <a:latin typeface="+mn-lt"/>
              </a:rPr>
              <a:t>The National Court </a:t>
            </a:r>
            <a:br>
              <a:rPr lang="en-US" b="1">
                <a:solidFill>
                  <a:schemeClr val="bg1"/>
                </a:solidFill>
                <a:latin typeface="+mn-lt"/>
              </a:rPr>
            </a:br>
            <a:r>
              <a:rPr lang="en-US" b="1">
                <a:solidFill>
                  <a:schemeClr val="bg1"/>
                </a:solidFill>
                <a:latin typeface="+mn-lt"/>
              </a:rPr>
              <a:t>Interpreter Database: A Key to Success</a:t>
            </a:r>
          </a:p>
        </p:txBody>
      </p:sp>
      <p:pic>
        <p:nvPicPr>
          <p:cNvPr id="7" name="Picture 6" descr="Background pattern&#10;&#10;Description automatically generated">
            <a:extLst>
              <a:ext uri="{FF2B5EF4-FFF2-40B4-BE49-F238E27FC236}">
                <a16:creationId xmlns:a16="http://schemas.microsoft.com/office/drawing/2014/main" id="{C1C576DB-1E20-42E0-8075-A5707967CB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6" name="TextBox 15">
            <a:extLst>
              <a:ext uri="{FF2B5EF4-FFF2-40B4-BE49-F238E27FC236}">
                <a16:creationId xmlns:a16="http://schemas.microsoft.com/office/drawing/2014/main" id="{2C2EAEE8-083F-4BBF-B2A5-1963FB29A599}"/>
              </a:ext>
            </a:extLst>
          </p:cNvPr>
          <p:cNvSpPr txBox="1"/>
          <p:nvPr/>
        </p:nvSpPr>
        <p:spPr>
          <a:xfrm>
            <a:off x="1230997" y="360362"/>
            <a:ext cx="9553575" cy="3662541"/>
          </a:xfrm>
          <a:prstGeom prst="rect">
            <a:avLst/>
          </a:prstGeom>
          <a:noFill/>
        </p:spPr>
        <p:txBody>
          <a:bodyPr wrap="square" rtlCol="0">
            <a:spAutoFit/>
          </a:bodyPr>
          <a:lstStyle/>
          <a:p>
            <a:pPr algn="ctr"/>
            <a:r>
              <a:rPr lang="en-US" sz="7200">
                <a:solidFill>
                  <a:schemeClr val="bg1"/>
                </a:solidFill>
                <a:latin typeface="Arial" panose="020B0604020202020204" pitchFamily="34" charset="0"/>
                <a:cs typeface="Arial" panose="020B0604020202020204" pitchFamily="34" charset="0"/>
              </a:rPr>
              <a:t>NextGen Customer Support</a:t>
            </a:r>
          </a:p>
          <a:p>
            <a:pPr algn="ctr"/>
            <a:r>
              <a:rPr lang="en-US" sz="6000" u="sng">
                <a:solidFill>
                  <a:schemeClr val="bg1"/>
                </a:solidFill>
                <a:latin typeface="Arial" panose="020B0604020202020204" pitchFamily="34" charset="0"/>
                <a:cs typeface="Arial" panose="020B0604020202020204" pitchFamily="34" charset="0"/>
              </a:rPr>
              <a:t>CM/ECF Password Reset</a:t>
            </a:r>
            <a:endParaRPr lang="en-US" sz="5400" u="sng">
              <a:solidFill>
                <a:schemeClr val="bg1"/>
              </a:solidFill>
              <a:latin typeface="Arial" panose="020B0604020202020204" pitchFamily="34" charset="0"/>
              <a:cs typeface="Arial" panose="020B0604020202020204" pitchFamily="34" charset="0"/>
            </a:endParaRPr>
          </a:p>
          <a:p>
            <a:pPr algn="ctr"/>
            <a:endParaRPr lang="en-US" sz="2800">
              <a:solidFill>
                <a:schemeClr val="bg1"/>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D5659515-B140-44A7-B986-76197FBCD280}"/>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0182223" y="4974329"/>
            <a:ext cx="1524003" cy="1522615"/>
          </a:xfrm>
          <a:prstGeom prst="rect">
            <a:avLst/>
          </a:prstGeom>
        </p:spPr>
      </p:pic>
      <p:sp>
        <p:nvSpPr>
          <p:cNvPr id="8" name="TextBox 7">
            <a:extLst>
              <a:ext uri="{FF2B5EF4-FFF2-40B4-BE49-F238E27FC236}">
                <a16:creationId xmlns:a16="http://schemas.microsoft.com/office/drawing/2014/main" id="{295AA241-9531-453F-B91C-8B7411D0BFC8}"/>
              </a:ext>
            </a:extLst>
          </p:cNvPr>
          <p:cNvSpPr txBox="1"/>
          <p:nvPr/>
        </p:nvSpPr>
        <p:spPr>
          <a:xfrm>
            <a:off x="169655" y="4098159"/>
            <a:ext cx="4692760" cy="400110"/>
          </a:xfrm>
          <a:prstGeom prst="rect">
            <a:avLst/>
          </a:prstGeom>
          <a:noFill/>
        </p:spPr>
        <p:txBody>
          <a:bodyPr wrap="none" rtlCol="0">
            <a:spAutoFit/>
          </a:bodyPr>
          <a:lstStyle/>
          <a:p>
            <a:r>
              <a:rPr lang="en-US" sz="2000">
                <a:solidFill>
                  <a:schemeClr val="bg1"/>
                </a:solidFill>
              </a:rPr>
              <a:t>CM/ECF Account + Upgrade PACER Account</a:t>
            </a:r>
          </a:p>
        </p:txBody>
      </p:sp>
      <p:sp>
        <p:nvSpPr>
          <p:cNvPr id="9" name="TextBox 8">
            <a:extLst>
              <a:ext uri="{FF2B5EF4-FFF2-40B4-BE49-F238E27FC236}">
                <a16:creationId xmlns:a16="http://schemas.microsoft.com/office/drawing/2014/main" id="{CBB2486D-E7A6-4CC7-8B00-99A406F60C62}"/>
              </a:ext>
            </a:extLst>
          </p:cNvPr>
          <p:cNvSpPr txBox="1"/>
          <p:nvPr/>
        </p:nvSpPr>
        <p:spPr>
          <a:xfrm>
            <a:off x="754098" y="4773580"/>
            <a:ext cx="9340646" cy="400110"/>
          </a:xfrm>
          <a:prstGeom prst="rect">
            <a:avLst/>
          </a:prstGeom>
          <a:noFill/>
        </p:spPr>
        <p:txBody>
          <a:bodyPr wrap="square" rtlCol="0">
            <a:spAutoFit/>
          </a:bodyPr>
          <a:lstStyle/>
          <a:p>
            <a:r>
              <a:rPr lang="en-US" sz="2000">
                <a:solidFill>
                  <a:schemeClr val="bg1"/>
                </a:solidFill>
              </a:rPr>
              <a:t>Upgraded PACER Account						Single Sign On</a:t>
            </a:r>
          </a:p>
        </p:txBody>
      </p:sp>
      <p:sp>
        <p:nvSpPr>
          <p:cNvPr id="10" name="TextBox 9">
            <a:extLst>
              <a:ext uri="{FF2B5EF4-FFF2-40B4-BE49-F238E27FC236}">
                <a16:creationId xmlns:a16="http://schemas.microsoft.com/office/drawing/2014/main" id="{12164B6C-F02A-4154-9A87-61C87F27A650}"/>
              </a:ext>
            </a:extLst>
          </p:cNvPr>
          <p:cNvSpPr txBox="1"/>
          <p:nvPr/>
        </p:nvSpPr>
        <p:spPr>
          <a:xfrm>
            <a:off x="1524000" y="5257800"/>
            <a:ext cx="8770374" cy="400110"/>
          </a:xfrm>
          <a:prstGeom prst="rect">
            <a:avLst/>
          </a:prstGeom>
          <a:noFill/>
        </p:spPr>
        <p:txBody>
          <a:bodyPr wrap="square" rtlCol="0">
            <a:spAutoFit/>
          </a:bodyPr>
          <a:lstStyle/>
          <a:p>
            <a:r>
              <a:rPr lang="en-US" sz="2000" b="1">
                <a:solidFill>
                  <a:schemeClr val="accent4"/>
                </a:solidFill>
              </a:rPr>
              <a:t> = Current Gen							= NextGen</a:t>
            </a:r>
          </a:p>
        </p:txBody>
      </p:sp>
      <p:sp>
        <p:nvSpPr>
          <p:cNvPr id="11" name="TextBox 10">
            <a:extLst>
              <a:ext uri="{FF2B5EF4-FFF2-40B4-BE49-F238E27FC236}">
                <a16:creationId xmlns:a16="http://schemas.microsoft.com/office/drawing/2014/main" id="{4E60F3A2-123F-48C2-A68A-17C4870C515D}"/>
              </a:ext>
            </a:extLst>
          </p:cNvPr>
          <p:cNvSpPr txBox="1"/>
          <p:nvPr/>
        </p:nvSpPr>
        <p:spPr>
          <a:xfrm rot="19981646">
            <a:off x="3245553" y="4781602"/>
            <a:ext cx="5695726" cy="646331"/>
          </a:xfrm>
          <a:prstGeom prst="rect">
            <a:avLst/>
          </a:prstGeom>
          <a:noFill/>
        </p:spPr>
        <p:txBody>
          <a:bodyPr wrap="none" rtlCol="0">
            <a:spAutoFit/>
          </a:bodyPr>
          <a:lstStyle/>
          <a:p>
            <a:r>
              <a:rPr lang="en-US" sz="3600" b="1" i="1">
                <a:solidFill>
                  <a:schemeClr val="accent4"/>
                </a:solidFill>
              </a:rPr>
              <a:t>On or after  February 7, 2022</a:t>
            </a:r>
            <a:endParaRPr lang="en-US" b="1" i="1">
              <a:solidFill>
                <a:schemeClr val="accent4"/>
              </a:solidFill>
            </a:endParaRPr>
          </a:p>
        </p:txBody>
      </p:sp>
    </p:spTree>
    <p:custDataLst>
      <p:tags r:id="rId1"/>
    </p:custDataLst>
    <p:extLst>
      <p:ext uri="{BB962C8B-B14F-4D97-AF65-F5344CB8AC3E}">
        <p14:creationId xmlns:p14="http://schemas.microsoft.com/office/powerpoint/2010/main" val="1858417900"/>
      </p:ext>
    </p:extLst>
  </p:cSld>
  <p:clrMapOvr>
    <a:masterClrMapping/>
  </p:clrMapOvr>
  <mc:AlternateContent xmlns:mc="http://schemas.openxmlformats.org/markup-compatibility/2006" xmlns:p14="http://schemas.microsoft.com/office/powerpoint/2010/main">
    <mc:Choice Requires="p14">
      <p:transition spd="slow" p14:dur="2000" advTm="38021"/>
    </mc:Choice>
    <mc:Fallback xmlns="">
      <p:transition spd="slow" advTm="3802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2000"/>
                                        <p:tgtEl>
                                          <p:spTgt spid="16"/>
                                        </p:tgtEl>
                                      </p:cBhvr>
                                    </p:animEffect>
                                    <p:anim calcmode="lin" valueType="num">
                                      <p:cBhvr>
                                        <p:cTn id="13" dur="2000" fill="hold"/>
                                        <p:tgtEl>
                                          <p:spTgt spid="16"/>
                                        </p:tgtEl>
                                        <p:attrNameLst>
                                          <p:attrName>ppt_x</p:attrName>
                                        </p:attrNameLst>
                                      </p:cBhvr>
                                      <p:tavLst>
                                        <p:tav tm="0">
                                          <p:val>
                                            <p:strVal val="#ppt_x"/>
                                          </p:val>
                                        </p:tav>
                                        <p:tav tm="100000">
                                          <p:val>
                                            <p:strVal val="#ppt_x"/>
                                          </p:val>
                                        </p:tav>
                                      </p:tavLst>
                                    </p:anim>
                                    <p:anim calcmode="lin" valueType="num">
                                      <p:cBhvr>
                                        <p:cTn id="14" dur="2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20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left)">
                                      <p:cBhvr>
                                        <p:cTn id="24" dur="2000"/>
                                        <p:tgtEl>
                                          <p:spTgt spid="9"/>
                                        </p:tgtEl>
                                      </p:cBhvr>
                                    </p:animEffect>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left)">
                                      <p:cBhvr>
                                        <p:cTn id="28" dur="20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left)">
                                      <p:cBhvr>
                                        <p:cTn id="33"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8" grpId="0"/>
      <p:bldP spid="9" grpId="0"/>
      <p:bldP spid="10"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87FBC-67B1-4057-B62F-AB8D43213992}"/>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58B02E74-FA91-483F-9105-4795DFBB46EE}"/>
              </a:ext>
            </a:extLst>
          </p:cNvPr>
          <p:cNvSpPr>
            <a:spLocks noGrp="1"/>
          </p:cNvSpPr>
          <p:nvPr>
            <p:ph type="subTitle" idx="1"/>
          </p:nvPr>
        </p:nvSpPr>
        <p:spPr/>
        <p:txBody>
          <a:bodyPr/>
          <a:lstStyle/>
          <a:p>
            <a:endParaRPr lang="en-US"/>
          </a:p>
        </p:txBody>
      </p:sp>
      <p:sp>
        <p:nvSpPr>
          <p:cNvPr id="4" name="Title 1">
            <a:extLst>
              <a:ext uri="{FF2B5EF4-FFF2-40B4-BE49-F238E27FC236}">
                <a16:creationId xmlns:a16="http://schemas.microsoft.com/office/drawing/2014/main" id="{FF1C04F0-C683-484B-8E34-374C492EB2D6}"/>
              </a:ext>
            </a:extLst>
          </p:cNvPr>
          <p:cNvSpPr txBox="1">
            <a:spLocks/>
          </p:cNvSpPr>
          <p:nvPr/>
        </p:nvSpPr>
        <p:spPr>
          <a:xfrm>
            <a:off x="276225" y="559268"/>
            <a:ext cx="11639550" cy="21796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solidFill>
                  <a:schemeClr val="bg1"/>
                </a:solidFill>
                <a:latin typeface="+mn-lt"/>
              </a:rPr>
              <a:t>The National Court </a:t>
            </a:r>
            <a:br>
              <a:rPr lang="en-US" b="1">
                <a:solidFill>
                  <a:schemeClr val="bg1"/>
                </a:solidFill>
                <a:latin typeface="+mn-lt"/>
              </a:rPr>
            </a:br>
            <a:r>
              <a:rPr lang="en-US" b="1">
                <a:solidFill>
                  <a:schemeClr val="bg1"/>
                </a:solidFill>
                <a:latin typeface="+mn-lt"/>
              </a:rPr>
              <a:t>Interpreter Database: A Key to Success</a:t>
            </a:r>
          </a:p>
        </p:txBody>
      </p:sp>
      <p:pic>
        <p:nvPicPr>
          <p:cNvPr id="7" name="Picture 6" descr="Background pattern&#10;&#10;Description automatically generated">
            <a:extLst>
              <a:ext uri="{FF2B5EF4-FFF2-40B4-BE49-F238E27FC236}">
                <a16:creationId xmlns:a16="http://schemas.microsoft.com/office/drawing/2014/main" id="{C1C576DB-1E20-42E0-8075-A5707967CB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E2BF5F17-758B-4F17-8592-77D613D45DDF}"/>
              </a:ext>
            </a:extLst>
          </p:cNvPr>
          <p:cNvSpPr/>
          <p:nvPr/>
        </p:nvSpPr>
        <p:spPr>
          <a:xfrm>
            <a:off x="0" y="1485900"/>
            <a:ext cx="12192000" cy="53721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5A17AE4-0315-40B7-9201-044EA5602EEE}"/>
              </a:ext>
            </a:extLst>
          </p:cNvPr>
          <p:cNvSpPr/>
          <p:nvPr/>
        </p:nvSpPr>
        <p:spPr>
          <a:xfrm>
            <a:off x="0" y="1485900"/>
            <a:ext cx="12192000" cy="1143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3B3F91-BA8D-47AF-92F8-DE05FD9FCAE5}"/>
              </a:ext>
            </a:extLst>
          </p:cNvPr>
          <p:cNvSpPr txBox="1"/>
          <p:nvPr/>
        </p:nvSpPr>
        <p:spPr>
          <a:xfrm>
            <a:off x="1524000" y="291366"/>
            <a:ext cx="9373024" cy="830997"/>
          </a:xfrm>
          <a:prstGeom prst="rect">
            <a:avLst/>
          </a:prstGeom>
          <a:noFill/>
        </p:spPr>
        <p:txBody>
          <a:bodyPr wrap="square" rtlCol="0">
            <a:spAutoFit/>
          </a:bodyPr>
          <a:lstStyle/>
          <a:p>
            <a:pPr algn="ctr"/>
            <a:r>
              <a:rPr lang="en-US" sz="4800">
                <a:solidFill>
                  <a:schemeClr val="bg1"/>
                </a:solidFill>
                <a:latin typeface="Arial" panose="020B0604020202020204" pitchFamily="34" charset="0"/>
                <a:cs typeface="Arial" panose="020B0604020202020204" pitchFamily="34" charset="0"/>
              </a:rPr>
              <a:t>District of Arizona Website</a:t>
            </a:r>
            <a:r>
              <a:rPr lang="en-US"/>
              <a:t>.</a:t>
            </a:r>
          </a:p>
        </p:txBody>
      </p:sp>
      <p:sp>
        <p:nvSpPr>
          <p:cNvPr id="6" name="TextBox 5">
            <a:extLst>
              <a:ext uri="{FF2B5EF4-FFF2-40B4-BE49-F238E27FC236}">
                <a16:creationId xmlns:a16="http://schemas.microsoft.com/office/drawing/2014/main" id="{6CE7C398-F1C8-4482-8AF1-C6AF100D86F3}"/>
              </a:ext>
            </a:extLst>
          </p:cNvPr>
          <p:cNvSpPr txBox="1"/>
          <p:nvPr/>
        </p:nvSpPr>
        <p:spPr>
          <a:xfrm>
            <a:off x="901700" y="939800"/>
            <a:ext cx="184731" cy="369332"/>
          </a:xfrm>
          <a:prstGeom prst="rect">
            <a:avLst/>
          </a:prstGeom>
          <a:noFill/>
        </p:spPr>
        <p:txBody>
          <a:bodyPr wrap="none" rtlCol="0">
            <a:spAutoFit/>
          </a:bodyPr>
          <a:lstStyle/>
          <a:p>
            <a:endParaRPr lang="en-US"/>
          </a:p>
        </p:txBody>
      </p:sp>
      <p:sp>
        <p:nvSpPr>
          <p:cNvPr id="9" name="TextBox 8">
            <a:extLst>
              <a:ext uri="{FF2B5EF4-FFF2-40B4-BE49-F238E27FC236}">
                <a16:creationId xmlns:a16="http://schemas.microsoft.com/office/drawing/2014/main" id="{AFB3B617-A834-4362-9060-EBC69DEE016A}"/>
              </a:ext>
            </a:extLst>
          </p:cNvPr>
          <p:cNvSpPr txBox="1"/>
          <p:nvPr/>
        </p:nvSpPr>
        <p:spPr>
          <a:xfrm>
            <a:off x="982160" y="4608543"/>
            <a:ext cx="4691812" cy="830997"/>
          </a:xfrm>
          <a:prstGeom prst="rect">
            <a:avLst/>
          </a:prstGeom>
          <a:noFill/>
          <a:ln>
            <a:solidFill>
              <a:schemeClr val="bg2">
                <a:lumMod val="90000"/>
              </a:schemeClr>
            </a:solidFill>
          </a:ln>
          <a:effectLst>
            <a:outerShdw blurRad="63500" sx="102000" sy="102000" algn="ctr" rotWithShape="0">
              <a:prstClr val="black">
                <a:alpha val="40000"/>
              </a:prstClr>
            </a:outerShdw>
          </a:effectLst>
        </p:spPr>
        <p:txBody>
          <a:bodyPr wrap="square" rtlCol="0">
            <a:spAutoFit/>
          </a:bodyPr>
          <a:lstStyle/>
          <a:p>
            <a:r>
              <a:rPr lang="en-US" sz="2400" b="1">
                <a:latin typeface="Arial" panose="020B0604020202020204" pitchFamily="34" charset="0"/>
                <a:cs typeface="Arial" panose="020B0604020202020204" pitchFamily="34" charset="0"/>
              </a:rPr>
              <a:t>The court’s website: www.azd.uscourts.gov</a:t>
            </a:r>
          </a:p>
        </p:txBody>
      </p:sp>
      <p:pic>
        <p:nvPicPr>
          <p:cNvPr id="19" name="Picture 18">
            <a:extLst>
              <a:ext uri="{FF2B5EF4-FFF2-40B4-BE49-F238E27FC236}">
                <a16:creationId xmlns:a16="http://schemas.microsoft.com/office/drawing/2014/main" id="{9DE919BA-31CC-4F20-8051-095D2734276F}"/>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6205" y="1735798"/>
            <a:ext cx="6623721" cy="2244582"/>
          </a:xfrm>
          <a:prstGeom prst="rect">
            <a:avLst/>
          </a:prstGeom>
        </p:spPr>
      </p:pic>
      <p:sp>
        <p:nvSpPr>
          <p:cNvPr id="18" name="Rectangle: Rounded Corners 17">
            <a:extLst>
              <a:ext uri="{FF2B5EF4-FFF2-40B4-BE49-F238E27FC236}">
                <a16:creationId xmlns:a16="http://schemas.microsoft.com/office/drawing/2014/main" id="{0139AA86-187F-4498-AB7F-805D5483AB42}"/>
              </a:ext>
            </a:extLst>
          </p:cNvPr>
          <p:cNvSpPr/>
          <p:nvPr/>
        </p:nvSpPr>
        <p:spPr>
          <a:xfrm>
            <a:off x="5294719" y="3689228"/>
            <a:ext cx="826419" cy="320067"/>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descr="Text&#10;&#10;Description automatically generated">
            <a:extLst>
              <a:ext uri="{FF2B5EF4-FFF2-40B4-BE49-F238E27FC236}">
                <a16:creationId xmlns:a16="http://schemas.microsoft.com/office/drawing/2014/main" id="{7AED8E5A-97B2-40D5-8EE5-65D84ACCF19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76524" y="2748526"/>
            <a:ext cx="5715476" cy="4089316"/>
          </a:xfrm>
          <a:prstGeom prst="rect">
            <a:avLst/>
          </a:prstGeom>
          <a:effectLst>
            <a:outerShdw blurRad="63500" sx="102000" sy="102000" algn="ctr" rotWithShape="0">
              <a:prstClr val="black">
                <a:alpha val="40000"/>
              </a:prstClr>
            </a:outerShdw>
          </a:effectLst>
        </p:spPr>
      </p:pic>
      <p:sp>
        <p:nvSpPr>
          <p:cNvPr id="25" name="Rectangle: Rounded Corners 24">
            <a:extLst>
              <a:ext uri="{FF2B5EF4-FFF2-40B4-BE49-F238E27FC236}">
                <a16:creationId xmlns:a16="http://schemas.microsoft.com/office/drawing/2014/main" id="{93EFE474-6BA7-456C-A62A-ECC42A032972}"/>
              </a:ext>
            </a:extLst>
          </p:cNvPr>
          <p:cNvSpPr/>
          <p:nvPr/>
        </p:nvSpPr>
        <p:spPr>
          <a:xfrm>
            <a:off x="10287424" y="6032500"/>
            <a:ext cx="609600" cy="266232"/>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597FD89D-B15B-4ED2-B07B-3BF2DCFC0FDA}"/>
              </a:ext>
            </a:extLst>
          </p:cNvPr>
          <p:cNvSpPr/>
          <p:nvPr/>
        </p:nvSpPr>
        <p:spPr>
          <a:xfrm>
            <a:off x="4221556" y="1913081"/>
            <a:ext cx="2146325" cy="432061"/>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833622759"/>
      </p:ext>
    </p:extLst>
  </p:cSld>
  <p:clrMapOvr>
    <a:masterClrMapping/>
  </p:clrMapOvr>
  <mc:AlternateContent xmlns:mc="http://schemas.openxmlformats.org/markup-compatibility/2006" xmlns:p14="http://schemas.microsoft.com/office/powerpoint/2010/main">
    <mc:Choice Requires="p14">
      <p:transition spd="slow" p14:dur="2000" advTm="39375"/>
    </mc:Choice>
    <mc:Fallback xmlns="">
      <p:transition spd="slow" advTm="3937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anim calcmode="lin" valueType="num">
                                      <p:cBhvr>
                                        <p:cTn id="8" dur="2000" fill="hold"/>
                                        <p:tgtEl>
                                          <p:spTgt spid="12"/>
                                        </p:tgtEl>
                                        <p:attrNameLst>
                                          <p:attrName>ppt_x</p:attrName>
                                        </p:attrNameLst>
                                      </p:cBhvr>
                                      <p:tavLst>
                                        <p:tav tm="0">
                                          <p:val>
                                            <p:strVal val="#ppt_x"/>
                                          </p:val>
                                        </p:tav>
                                        <p:tav tm="100000">
                                          <p:val>
                                            <p:strVal val="#ppt_x"/>
                                          </p:val>
                                        </p:tav>
                                      </p:tavLst>
                                    </p:anim>
                                    <p:anim calcmode="lin" valueType="num">
                                      <p:cBhvr>
                                        <p:cTn id="9" dur="2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2000"/>
                                        <p:tgtEl>
                                          <p:spTgt spid="9"/>
                                        </p:tgtEl>
                                      </p:cBhvr>
                                    </p:animEffect>
                                    <p:anim calcmode="lin" valueType="num">
                                      <p:cBhvr>
                                        <p:cTn id="20" dur="2000" fill="hold"/>
                                        <p:tgtEl>
                                          <p:spTgt spid="9"/>
                                        </p:tgtEl>
                                        <p:attrNameLst>
                                          <p:attrName>ppt_x</p:attrName>
                                        </p:attrNameLst>
                                      </p:cBhvr>
                                      <p:tavLst>
                                        <p:tav tm="0">
                                          <p:val>
                                            <p:strVal val="#ppt_x"/>
                                          </p:val>
                                        </p:tav>
                                        <p:tav tm="100000">
                                          <p:val>
                                            <p:strVal val="#ppt_x"/>
                                          </p:val>
                                        </p:tav>
                                      </p:tavLst>
                                    </p:anim>
                                    <p:anim calcmode="lin" valueType="num">
                                      <p:cBhvr>
                                        <p:cTn id="21" dur="2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grpId="0" nodeType="click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heel(1)">
                                      <p:cBhvr>
                                        <p:cTn id="26" dur="2000"/>
                                        <p:tgtEl>
                                          <p:spTgt spid="23"/>
                                        </p:tgtEl>
                                      </p:cBhvr>
                                    </p:animEffect>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heel(1)">
                                      <p:cBhvr>
                                        <p:cTn id="31" dur="20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fade">
                                      <p:cBhvr>
                                        <p:cTn id="36" dur="2000"/>
                                        <p:tgtEl>
                                          <p:spTgt spid="24"/>
                                        </p:tgtEl>
                                      </p:cBhvr>
                                    </p:animEffect>
                                    <p:anim calcmode="lin" valueType="num">
                                      <p:cBhvr>
                                        <p:cTn id="37" dur="2000" fill="hold"/>
                                        <p:tgtEl>
                                          <p:spTgt spid="24"/>
                                        </p:tgtEl>
                                        <p:attrNameLst>
                                          <p:attrName>ppt_x</p:attrName>
                                        </p:attrNameLst>
                                      </p:cBhvr>
                                      <p:tavLst>
                                        <p:tav tm="0">
                                          <p:val>
                                            <p:strVal val="#ppt_x"/>
                                          </p:val>
                                        </p:tav>
                                        <p:tav tm="100000">
                                          <p:val>
                                            <p:strVal val="#ppt_x"/>
                                          </p:val>
                                        </p:tav>
                                      </p:tavLst>
                                    </p:anim>
                                    <p:anim calcmode="lin" valueType="num">
                                      <p:cBhvr>
                                        <p:cTn id="38" dur="2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1" presetClass="entr" presetSubtype="1"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wheel(1)">
                                      <p:cBhvr>
                                        <p:cTn id="43"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9" grpId="0" animBg="1"/>
      <p:bldP spid="18" grpId="0" animBg="1"/>
      <p:bldP spid="25" grpId="0" animBg="1"/>
      <p:bldP spid="2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87FBC-67B1-4057-B62F-AB8D43213992}"/>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58B02E74-FA91-483F-9105-4795DFBB46EE}"/>
              </a:ext>
            </a:extLst>
          </p:cNvPr>
          <p:cNvSpPr>
            <a:spLocks noGrp="1"/>
          </p:cNvSpPr>
          <p:nvPr>
            <p:ph type="subTitle" idx="1"/>
          </p:nvPr>
        </p:nvSpPr>
        <p:spPr/>
        <p:txBody>
          <a:bodyPr/>
          <a:lstStyle/>
          <a:p>
            <a:endParaRPr lang="en-US"/>
          </a:p>
        </p:txBody>
      </p:sp>
      <p:sp>
        <p:nvSpPr>
          <p:cNvPr id="4" name="Title 1">
            <a:extLst>
              <a:ext uri="{FF2B5EF4-FFF2-40B4-BE49-F238E27FC236}">
                <a16:creationId xmlns:a16="http://schemas.microsoft.com/office/drawing/2014/main" id="{FF1C04F0-C683-484B-8E34-374C492EB2D6}"/>
              </a:ext>
            </a:extLst>
          </p:cNvPr>
          <p:cNvSpPr txBox="1">
            <a:spLocks/>
          </p:cNvSpPr>
          <p:nvPr/>
        </p:nvSpPr>
        <p:spPr>
          <a:xfrm>
            <a:off x="276225" y="559268"/>
            <a:ext cx="11639550" cy="21796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solidFill>
                  <a:schemeClr val="bg1"/>
                </a:solidFill>
                <a:latin typeface="+mn-lt"/>
              </a:rPr>
              <a:t>The National Court </a:t>
            </a:r>
            <a:br>
              <a:rPr lang="en-US" b="1">
                <a:solidFill>
                  <a:schemeClr val="bg1"/>
                </a:solidFill>
                <a:latin typeface="+mn-lt"/>
              </a:rPr>
            </a:br>
            <a:r>
              <a:rPr lang="en-US" b="1">
                <a:solidFill>
                  <a:schemeClr val="bg1"/>
                </a:solidFill>
                <a:latin typeface="+mn-lt"/>
              </a:rPr>
              <a:t>Interpreter Database: A Key to Success</a:t>
            </a:r>
          </a:p>
        </p:txBody>
      </p:sp>
      <p:pic>
        <p:nvPicPr>
          <p:cNvPr id="7" name="Picture 6" descr="Background pattern&#10;&#10;Description automatically generated">
            <a:extLst>
              <a:ext uri="{FF2B5EF4-FFF2-40B4-BE49-F238E27FC236}">
                <a16:creationId xmlns:a16="http://schemas.microsoft.com/office/drawing/2014/main" id="{C1C576DB-1E20-42E0-8075-A5707967CB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E2BF5F17-758B-4F17-8592-77D613D45DDF}"/>
              </a:ext>
            </a:extLst>
          </p:cNvPr>
          <p:cNvSpPr/>
          <p:nvPr/>
        </p:nvSpPr>
        <p:spPr>
          <a:xfrm>
            <a:off x="0" y="1458722"/>
            <a:ext cx="12192000" cy="53721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5A17AE4-0315-40B7-9201-044EA5602EEE}"/>
              </a:ext>
            </a:extLst>
          </p:cNvPr>
          <p:cNvSpPr/>
          <p:nvPr/>
        </p:nvSpPr>
        <p:spPr>
          <a:xfrm>
            <a:off x="0" y="1485900"/>
            <a:ext cx="12192000" cy="1143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3B3F91-BA8D-47AF-92F8-DE05FD9FCAE5}"/>
              </a:ext>
            </a:extLst>
          </p:cNvPr>
          <p:cNvSpPr txBox="1"/>
          <p:nvPr/>
        </p:nvSpPr>
        <p:spPr>
          <a:xfrm>
            <a:off x="1524000" y="327452"/>
            <a:ext cx="9373024" cy="830997"/>
          </a:xfrm>
          <a:prstGeom prst="rect">
            <a:avLst/>
          </a:prstGeom>
          <a:noFill/>
        </p:spPr>
        <p:txBody>
          <a:bodyPr wrap="square" rtlCol="0">
            <a:spAutoFit/>
          </a:bodyPr>
          <a:lstStyle/>
          <a:p>
            <a:pPr algn="ctr"/>
            <a:r>
              <a:rPr lang="en-US"/>
              <a:t> </a:t>
            </a:r>
            <a:r>
              <a:rPr lang="en-US" sz="4800">
                <a:solidFill>
                  <a:schemeClr val="bg1"/>
                </a:solidFill>
                <a:latin typeface="Arial" panose="020B0604020202020204" pitchFamily="34" charset="0"/>
                <a:cs typeface="Arial" panose="020B0604020202020204" pitchFamily="34" charset="0"/>
              </a:rPr>
              <a:t>Reset Your CM/ECF Password</a:t>
            </a:r>
            <a:r>
              <a:rPr lang="en-US"/>
              <a:t>.</a:t>
            </a:r>
          </a:p>
        </p:txBody>
      </p:sp>
      <p:sp>
        <p:nvSpPr>
          <p:cNvPr id="6" name="TextBox 5">
            <a:extLst>
              <a:ext uri="{FF2B5EF4-FFF2-40B4-BE49-F238E27FC236}">
                <a16:creationId xmlns:a16="http://schemas.microsoft.com/office/drawing/2014/main" id="{6CE7C398-F1C8-4482-8AF1-C6AF100D86F3}"/>
              </a:ext>
            </a:extLst>
          </p:cNvPr>
          <p:cNvSpPr txBox="1"/>
          <p:nvPr/>
        </p:nvSpPr>
        <p:spPr>
          <a:xfrm>
            <a:off x="901700" y="939800"/>
            <a:ext cx="184731" cy="369332"/>
          </a:xfrm>
          <a:prstGeom prst="rect">
            <a:avLst/>
          </a:prstGeom>
          <a:noFill/>
        </p:spPr>
        <p:txBody>
          <a:bodyPr wrap="none" rtlCol="0">
            <a:spAutoFit/>
          </a:bodyPr>
          <a:lstStyle/>
          <a:p>
            <a:endParaRPr lang="en-US"/>
          </a:p>
        </p:txBody>
      </p:sp>
      <p:pic>
        <p:nvPicPr>
          <p:cNvPr id="29" name="Picture 28">
            <a:extLst>
              <a:ext uri="{FF2B5EF4-FFF2-40B4-BE49-F238E27FC236}">
                <a16:creationId xmlns:a16="http://schemas.microsoft.com/office/drawing/2014/main" id="{8B3F38D4-7061-4E2C-9DD5-435C5622832A}"/>
              </a:ext>
            </a:extLst>
          </p:cNvPr>
          <p:cNvPicPr>
            <a:picLocks noChangeAspect="1"/>
          </p:cNvPicPr>
          <p:nvPr/>
        </p:nvPicPr>
        <p:blipFill>
          <a:blip r:embed="rId5"/>
          <a:stretch>
            <a:fillRect/>
          </a:stretch>
        </p:blipFill>
        <p:spPr>
          <a:xfrm>
            <a:off x="2677480" y="1785938"/>
            <a:ext cx="5315566" cy="4879975"/>
          </a:xfrm>
          <a:prstGeom prst="rect">
            <a:avLst/>
          </a:prstGeom>
          <a:effectLst>
            <a:outerShdw blurRad="63500" sx="102000" sy="102000" algn="ctr" rotWithShape="0">
              <a:prstClr val="black">
                <a:alpha val="40000"/>
              </a:prstClr>
            </a:outerShdw>
          </a:effectLst>
        </p:spPr>
      </p:pic>
      <p:sp>
        <p:nvSpPr>
          <p:cNvPr id="16" name="Rectangle: Rounded Corners 15">
            <a:extLst>
              <a:ext uri="{FF2B5EF4-FFF2-40B4-BE49-F238E27FC236}">
                <a16:creationId xmlns:a16="http://schemas.microsoft.com/office/drawing/2014/main" id="{DDC5F3B9-9FDC-4281-AFB8-E4059DBC4601}"/>
              </a:ext>
            </a:extLst>
          </p:cNvPr>
          <p:cNvSpPr/>
          <p:nvPr/>
        </p:nvSpPr>
        <p:spPr>
          <a:xfrm>
            <a:off x="2677480" y="6427600"/>
            <a:ext cx="584194" cy="241487"/>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05505B20-3156-432A-A1A9-BF2C1A9DE276}"/>
              </a:ext>
            </a:extLst>
          </p:cNvPr>
          <p:cNvSpPr/>
          <p:nvPr/>
        </p:nvSpPr>
        <p:spPr>
          <a:xfrm>
            <a:off x="2677480" y="2738906"/>
            <a:ext cx="3619625" cy="149590"/>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44FE324A-6E02-4C04-B0F0-04CE04F73A4D}"/>
              </a:ext>
            </a:extLst>
          </p:cNvPr>
          <p:cNvSpPr/>
          <p:nvPr/>
        </p:nvSpPr>
        <p:spPr>
          <a:xfrm>
            <a:off x="3342719" y="4125002"/>
            <a:ext cx="1144440" cy="337929"/>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1255CECB-DD52-4368-99FB-EDF97A6A4F38}"/>
              </a:ext>
            </a:extLst>
          </p:cNvPr>
          <p:cNvSpPr/>
          <p:nvPr/>
        </p:nvSpPr>
        <p:spPr>
          <a:xfrm>
            <a:off x="6591300" y="3302000"/>
            <a:ext cx="695620" cy="235141"/>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251996939"/>
      </p:ext>
    </p:extLst>
  </p:cSld>
  <p:clrMapOvr>
    <a:masterClrMapping/>
  </p:clrMapOvr>
  <mc:AlternateContent xmlns:mc="http://schemas.openxmlformats.org/markup-compatibility/2006" xmlns:p14="http://schemas.microsoft.com/office/powerpoint/2010/main">
    <mc:Choice Requires="p14">
      <p:transition spd="slow" p14:dur="2000" advTm="72038"/>
    </mc:Choice>
    <mc:Fallback xmlns="">
      <p:transition spd="slow" advTm="7203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anim calcmode="lin" valueType="num">
                                      <p:cBhvr>
                                        <p:cTn id="8" dur="2000" fill="hold"/>
                                        <p:tgtEl>
                                          <p:spTgt spid="12"/>
                                        </p:tgtEl>
                                        <p:attrNameLst>
                                          <p:attrName>ppt_x</p:attrName>
                                        </p:attrNameLst>
                                      </p:cBhvr>
                                      <p:tavLst>
                                        <p:tav tm="0">
                                          <p:val>
                                            <p:strVal val="#ppt_x"/>
                                          </p:val>
                                        </p:tav>
                                        <p:tav tm="100000">
                                          <p:val>
                                            <p:strVal val="#ppt_x"/>
                                          </p:val>
                                        </p:tav>
                                      </p:tavLst>
                                    </p:anim>
                                    <p:anim calcmode="lin" valueType="num">
                                      <p:cBhvr>
                                        <p:cTn id="9" dur="2000" fill="hold"/>
                                        <p:tgtEl>
                                          <p:spTgt spid="12"/>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heel(1)">
                                      <p:cBhvr>
                                        <p:cTn id="17" dur="20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heel(1)">
                                      <p:cBhvr>
                                        <p:cTn id="22" dur="20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heel(1)">
                                      <p:cBhvr>
                                        <p:cTn id="27" dur="20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heel(1)">
                                      <p:cBhvr>
                                        <p:cTn id="32"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animBg="1"/>
      <p:bldP spid="13" grpId="0" animBg="1"/>
      <p:bldP spid="15" grpId="0" animBg="1"/>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87FBC-67B1-4057-B62F-AB8D43213992}"/>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58B02E74-FA91-483F-9105-4795DFBB46EE}"/>
              </a:ext>
            </a:extLst>
          </p:cNvPr>
          <p:cNvSpPr>
            <a:spLocks noGrp="1"/>
          </p:cNvSpPr>
          <p:nvPr>
            <p:ph type="subTitle" idx="1"/>
          </p:nvPr>
        </p:nvSpPr>
        <p:spPr/>
        <p:txBody>
          <a:bodyPr/>
          <a:lstStyle/>
          <a:p>
            <a:endParaRPr lang="en-US"/>
          </a:p>
        </p:txBody>
      </p:sp>
      <p:sp>
        <p:nvSpPr>
          <p:cNvPr id="4" name="Title 1">
            <a:extLst>
              <a:ext uri="{FF2B5EF4-FFF2-40B4-BE49-F238E27FC236}">
                <a16:creationId xmlns:a16="http://schemas.microsoft.com/office/drawing/2014/main" id="{FF1C04F0-C683-484B-8E34-374C492EB2D6}"/>
              </a:ext>
            </a:extLst>
          </p:cNvPr>
          <p:cNvSpPr txBox="1">
            <a:spLocks/>
          </p:cNvSpPr>
          <p:nvPr/>
        </p:nvSpPr>
        <p:spPr>
          <a:xfrm>
            <a:off x="276225" y="559268"/>
            <a:ext cx="11639550" cy="21796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solidFill>
                  <a:schemeClr val="bg1"/>
                </a:solidFill>
                <a:latin typeface="+mn-lt"/>
              </a:rPr>
              <a:t>The National Court </a:t>
            </a:r>
            <a:br>
              <a:rPr lang="en-US" b="1">
                <a:solidFill>
                  <a:schemeClr val="bg1"/>
                </a:solidFill>
                <a:latin typeface="+mn-lt"/>
              </a:rPr>
            </a:br>
            <a:r>
              <a:rPr lang="en-US" b="1">
                <a:solidFill>
                  <a:schemeClr val="bg1"/>
                </a:solidFill>
                <a:latin typeface="+mn-lt"/>
              </a:rPr>
              <a:t>Interpreter Database: A Key to Success</a:t>
            </a:r>
          </a:p>
        </p:txBody>
      </p:sp>
      <p:pic>
        <p:nvPicPr>
          <p:cNvPr id="7" name="Picture 6" descr="Background pattern&#10;&#10;Description automatically generated">
            <a:extLst>
              <a:ext uri="{FF2B5EF4-FFF2-40B4-BE49-F238E27FC236}">
                <a16:creationId xmlns:a16="http://schemas.microsoft.com/office/drawing/2014/main" id="{C1C576DB-1E20-42E0-8075-A5707967CB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E2BF5F17-758B-4F17-8592-77D613D45DDF}"/>
              </a:ext>
            </a:extLst>
          </p:cNvPr>
          <p:cNvSpPr/>
          <p:nvPr/>
        </p:nvSpPr>
        <p:spPr>
          <a:xfrm>
            <a:off x="0" y="1030287"/>
            <a:ext cx="12192000" cy="58557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5A17AE4-0315-40B7-9201-044EA5602EEE}"/>
              </a:ext>
            </a:extLst>
          </p:cNvPr>
          <p:cNvSpPr/>
          <p:nvPr/>
        </p:nvSpPr>
        <p:spPr>
          <a:xfrm flipV="1">
            <a:off x="0" y="860045"/>
            <a:ext cx="12192000" cy="170242"/>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3B3F91-BA8D-47AF-92F8-DE05FD9FCAE5}"/>
              </a:ext>
            </a:extLst>
          </p:cNvPr>
          <p:cNvSpPr txBox="1"/>
          <p:nvPr/>
        </p:nvSpPr>
        <p:spPr>
          <a:xfrm>
            <a:off x="1409488" y="88988"/>
            <a:ext cx="9373024" cy="707886"/>
          </a:xfrm>
          <a:prstGeom prst="rect">
            <a:avLst/>
          </a:prstGeom>
          <a:noFill/>
        </p:spPr>
        <p:txBody>
          <a:bodyPr wrap="square" rtlCol="0">
            <a:spAutoFit/>
          </a:bodyPr>
          <a:lstStyle/>
          <a:p>
            <a:pPr algn="ctr"/>
            <a:r>
              <a:rPr lang="en-US"/>
              <a:t> </a:t>
            </a:r>
            <a:r>
              <a:rPr lang="en-US" sz="4000">
                <a:solidFill>
                  <a:schemeClr val="bg1"/>
                </a:solidFill>
                <a:latin typeface="Arial" panose="020B0604020202020204" pitchFamily="34" charset="0"/>
                <a:cs typeface="Arial" panose="020B0604020202020204" pitchFamily="34" charset="0"/>
              </a:rPr>
              <a:t>Contact CM/ECF</a:t>
            </a:r>
            <a:r>
              <a:rPr lang="en-US"/>
              <a:t>.</a:t>
            </a:r>
          </a:p>
        </p:txBody>
      </p:sp>
      <p:pic>
        <p:nvPicPr>
          <p:cNvPr id="20" name="Picture 19" descr="Graphical user interface, text, application, email&#10;&#10;Description automatically generated">
            <a:extLst>
              <a:ext uri="{FF2B5EF4-FFF2-40B4-BE49-F238E27FC236}">
                <a16:creationId xmlns:a16="http://schemas.microsoft.com/office/drawing/2014/main" id="{C9A13F6C-7F3F-4CA7-8964-9F856CD6637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58689" y="1122363"/>
            <a:ext cx="5965024" cy="5694679"/>
          </a:xfrm>
          <a:prstGeom prst="rect">
            <a:avLst/>
          </a:prstGeom>
          <a:effectLst>
            <a:outerShdw blurRad="63500" sx="102000" sy="102000" algn="ctr" rotWithShape="0">
              <a:prstClr val="black">
                <a:alpha val="40000"/>
              </a:prstClr>
            </a:outerShdw>
          </a:effectLst>
        </p:spPr>
      </p:pic>
      <p:sp>
        <p:nvSpPr>
          <p:cNvPr id="13" name="Rectangle: Rounded Corners 12">
            <a:extLst>
              <a:ext uri="{FF2B5EF4-FFF2-40B4-BE49-F238E27FC236}">
                <a16:creationId xmlns:a16="http://schemas.microsoft.com/office/drawing/2014/main" id="{05505B20-3156-432A-A1A9-BF2C1A9DE276}"/>
              </a:ext>
            </a:extLst>
          </p:cNvPr>
          <p:cNvSpPr/>
          <p:nvPr/>
        </p:nvSpPr>
        <p:spPr>
          <a:xfrm>
            <a:off x="6743700" y="3987800"/>
            <a:ext cx="1803401" cy="354915"/>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916A4739-EA19-43B2-BD43-E5D19AF19833}"/>
              </a:ext>
            </a:extLst>
          </p:cNvPr>
          <p:cNvSpPr/>
          <p:nvPr/>
        </p:nvSpPr>
        <p:spPr>
          <a:xfrm>
            <a:off x="4051300" y="4342716"/>
            <a:ext cx="3517900" cy="800784"/>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70D7164C-064C-43FE-891F-C5B6D880C021}"/>
              </a:ext>
            </a:extLst>
          </p:cNvPr>
          <p:cNvSpPr/>
          <p:nvPr/>
        </p:nvSpPr>
        <p:spPr>
          <a:xfrm>
            <a:off x="2758689" y="6502400"/>
            <a:ext cx="568711" cy="314642"/>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970383361"/>
      </p:ext>
    </p:extLst>
  </p:cSld>
  <p:clrMapOvr>
    <a:masterClrMapping/>
  </p:clrMapOvr>
  <mc:AlternateContent xmlns:mc="http://schemas.openxmlformats.org/markup-compatibility/2006" xmlns:p14="http://schemas.microsoft.com/office/powerpoint/2010/main">
    <mc:Choice Requires="p14">
      <p:transition spd="slow" p14:dur="2000" advTm="33354"/>
    </mc:Choice>
    <mc:Fallback xmlns="">
      <p:transition spd="slow" advTm="3335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anim calcmode="lin" valueType="num">
                                      <p:cBhvr>
                                        <p:cTn id="8" dur="2000" fill="hold"/>
                                        <p:tgtEl>
                                          <p:spTgt spid="12"/>
                                        </p:tgtEl>
                                        <p:attrNameLst>
                                          <p:attrName>ppt_x</p:attrName>
                                        </p:attrNameLst>
                                      </p:cBhvr>
                                      <p:tavLst>
                                        <p:tav tm="0">
                                          <p:val>
                                            <p:strVal val="#ppt_x"/>
                                          </p:val>
                                        </p:tav>
                                        <p:tav tm="100000">
                                          <p:val>
                                            <p:strVal val="#ppt_x"/>
                                          </p:val>
                                        </p:tav>
                                      </p:tavLst>
                                    </p:anim>
                                    <p:anim calcmode="lin" valueType="num">
                                      <p:cBhvr>
                                        <p:cTn id="9" dur="2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2000"/>
                                        <p:tgtEl>
                                          <p:spTgt spid="20"/>
                                        </p:tgtEl>
                                      </p:cBhvr>
                                    </p:animEffect>
                                    <p:anim calcmode="lin" valueType="num">
                                      <p:cBhvr>
                                        <p:cTn id="15" dur="2000" fill="hold"/>
                                        <p:tgtEl>
                                          <p:spTgt spid="20"/>
                                        </p:tgtEl>
                                        <p:attrNameLst>
                                          <p:attrName>ppt_x</p:attrName>
                                        </p:attrNameLst>
                                      </p:cBhvr>
                                      <p:tavLst>
                                        <p:tav tm="0">
                                          <p:val>
                                            <p:strVal val="#ppt_x"/>
                                          </p:val>
                                        </p:tav>
                                        <p:tav tm="100000">
                                          <p:val>
                                            <p:strVal val="#ppt_x"/>
                                          </p:val>
                                        </p:tav>
                                      </p:tavLst>
                                    </p:anim>
                                    <p:anim calcmode="lin" valueType="num">
                                      <p:cBhvr>
                                        <p:cTn id="16" dur="2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heel(1)">
                                      <p:cBhvr>
                                        <p:cTn id="21" dur="20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grpId="0"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heel(1)">
                                      <p:cBhvr>
                                        <p:cTn id="26" dur="2000"/>
                                        <p:tgtEl>
                                          <p:spTgt spid="18"/>
                                        </p:tgtEl>
                                      </p:cBhvr>
                                    </p:animEffect>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wheel(1)">
                                      <p:cBhvr>
                                        <p:cTn id="31"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8" grpId="0" animBg="1"/>
      <p:bldP spid="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87FBC-67B1-4057-B62F-AB8D43213992}"/>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58B02E74-FA91-483F-9105-4795DFBB46EE}"/>
              </a:ext>
            </a:extLst>
          </p:cNvPr>
          <p:cNvSpPr>
            <a:spLocks noGrp="1"/>
          </p:cNvSpPr>
          <p:nvPr>
            <p:ph type="subTitle" idx="1"/>
          </p:nvPr>
        </p:nvSpPr>
        <p:spPr/>
        <p:txBody>
          <a:bodyPr/>
          <a:lstStyle/>
          <a:p>
            <a:endParaRPr lang="en-US"/>
          </a:p>
        </p:txBody>
      </p:sp>
      <p:sp>
        <p:nvSpPr>
          <p:cNvPr id="4" name="Title 1">
            <a:extLst>
              <a:ext uri="{FF2B5EF4-FFF2-40B4-BE49-F238E27FC236}">
                <a16:creationId xmlns:a16="http://schemas.microsoft.com/office/drawing/2014/main" id="{FF1C04F0-C683-484B-8E34-374C492EB2D6}"/>
              </a:ext>
            </a:extLst>
          </p:cNvPr>
          <p:cNvSpPr txBox="1">
            <a:spLocks/>
          </p:cNvSpPr>
          <p:nvPr/>
        </p:nvSpPr>
        <p:spPr>
          <a:xfrm>
            <a:off x="276225" y="559268"/>
            <a:ext cx="11639550" cy="21796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solidFill>
                  <a:schemeClr val="bg1"/>
                </a:solidFill>
                <a:latin typeface="+mn-lt"/>
              </a:rPr>
              <a:t>The National Court </a:t>
            </a:r>
            <a:br>
              <a:rPr lang="en-US" b="1">
                <a:solidFill>
                  <a:schemeClr val="bg1"/>
                </a:solidFill>
                <a:latin typeface="+mn-lt"/>
              </a:rPr>
            </a:br>
            <a:r>
              <a:rPr lang="en-US" b="1">
                <a:solidFill>
                  <a:schemeClr val="bg1"/>
                </a:solidFill>
                <a:latin typeface="+mn-lt"/>
              </a:rPr>
              <a:t>Interpreter Database: A Key to Success</a:t>
            </a:r>
          </a:p>
        </p:txBody>
      </p:sp>
      <p:pic>
        <p:nvPicPr>
          <p:cNvPr id="7" name="Picture 6" descr="Background pattern&#10;&#10;Description automatically generated">
            <a:extLst>
              <a:ext uri="{FF2B5EF4-FFF2-40B4-BE49-F238E27FC236}">
                <a16:creationId xmlns:a16="http://schemas.microsoft.com/office/drawing/2014/main" id="{C1C576DB-1E20-42E0-8075-A5707967CB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E2BF5F17-758B-4F17-8592-77D613D45DDF}"/>
              </a:ext>
            </a:extLst>
          </p:cNvPr>
          <p:cNvSpPr/>
          <p:nvPr/>
        </p:nvSpPr>
        <p:spPr>
          <a:xfrm>
            <a:off x="7309" y="1093633"/>
            <a:ext cx="12192001" cy="5763467"/>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5A17AE4-0315-40B7-9201-044EA5602EEE}"/>
              </a:ext>
            </a:extLst>
          </p:cNvPr>
          <p:cNvSpPr/>
          <p:nvPr/>
        </p:nvSpPr>
        <p:spPr>
          <a:xfrm>
            <a:off x="-7309" y="980233"/>
            <a:ext cx="12192000" cy="1143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3B3F91-BA8D-47AF-92F8-DE05FD9FCAE5}"/>
              </a:ext>
            </a:extLst>
          </p:cNvPr>
          <p:cNvSpPr txBox="1"/>
          <p:nvPr/>
        </p:nvSpPr>
        <p:spPr>
          <a:xfrm>
            <a:off x="4510903" y="227504"/>
            <a:ext cx="3155576" cy="584775"/>
          </a:xfrm>
          <a:prstGeom prst="rect">
            <a:avLst/>
          </a:prstGeom>
          <a:noFill/>
        </p:spPr>
        <p:txBody>
          <a:bodyPr wrap="square" rtlCol="0">
            <a:spAutoFit/>
          </a:bodyPr>
          <a:lstStyle/>
          <a:p>
            <a:pPr algn="ctr"/>
            <a:r>
              <a:rPr lang="en-US"/>
              <a:t> </a:t>
            </a:r>
            <a:r>
              <a:rPr lang="en-US" sz="3200" b="1">
                <a:solidFill>
                  <a:schemeClr val="bg1"/>
                </a:solidFill>
                <a:latin typeface="Arial" panose="020B0604020202020204" pitchFamily="34" charset="0"/>
                <a:cs typeface="Arial" panose="020B0604020202020204" pitchFamily="34" charset="0"/>
              </a:rPr>
              <a:t>Resources</a:t>
            </a:r>
            <a:endParaRPr lang="en-US" sz="3200">
              <a:solidFill>
                <a:schemeClr val="bg1"/>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9430B7D9-8830-4A1B-994C-CEACAC4871F3}"/>
              </a:ext>
            </a:extLst>
          </p:cNvPr>
          <p:cNvSpPr txBox="1"/>
          <p:nvPr/>
        </p:nvSpPr>
        <p:spPr>
          <a:xfrm>
            <a:off x="263429" y="1174533"/>
            <a:ext cx="3621949" cy="369332"/>
          </a:xfrm>
          <a:prstGeom prst="rect">
            <a:avLst/>
          </a:prstGeom>
          <a:noFill/>
          <a:ln>
            <a:solidFill>
              <a:schemeClr val="accent3">
                <a:lumMod val="20000"/>
                <a:lumOff val="80000"/>
              </a:schemeClr>
            </a:solidFill>
          </a:ln>
          <a:effectLst>
            <a:outerShdw blurRad="63500" sx="102000" sy="102000" algn="ctr" rotWithShape="0">
              <a:prstClr val="black">
                <a:alpha val="40000"/>
              </a:prstClr>
            </a:outerShdw>
          </a:effectLst>
        </p:spPr>
        <p:txBody>
          <a:bodyPr wrap="square" rtlCol="0">
            <a:spAutoFit/>
          </a:bodyPr>
          <a:lstStyle/>
          <a:p>
            <a:r>
              <a:rPr lang="en-US" b="1" dirty="0">
                <a:latin typeface="Arial" panose="020B0604020202020204" pitchFamily="34" charset="0"/>
                <a:cs typeface="Arial" panose="020B0604020202020204" pitchFamily="34" charset="0"/>
              </a:rPr>
              <a:t>District Arizona </a:t>
            </a:r>
            <a:r>
              <a:rPr lang="en-US" b="1">
                <a:latin typeface="Arial" panose="020B0604020202020204" pitchFamily="34" charset="0"/>
                <a:cs typeface="Arial" panose="020B0604020202020204" pitchFamily="34" charset="0"/>
              </a:rPr>
              <a:t>Intranet Page</a:t>
            </a:r>
            <a:endParaRPr lang="en-US" dirty="0">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A1347E95-4262-48C6-8DA7-94802897BCCB}"/>
              </a:ext>
            </a:extLst>
          </p:cNvPr>
          <p:cNvSpPr txBox="1"/>
          <p:nvPr/>
        </p:nvSpPr>
        <p:spPr>
          <a:xfrm>
            <a:off x="5346090" y="1167103"/>
            <a:ext cx="4689019" cy="646331"/>
          </a:xfrm>
          <a:prstGeom prst="rect">
            <a:avLst/>
          </a:prstGeom>
          <a:noFill/>
          <a:ln>
            <a:solidFill>
              <a:schemeClr val="accent3">
                <a:lumMod val="20000"/>
                <a:lumOff val="80000"/>
              </a:schemeClr>
            </a:solidFill>
          </a:ln>
          <a:effectLst>
            <a:outerShdw blurRad="63500" sx="102000" sy="102000" algn="ctr" rotWithShape="0">
              <a:prstClr val="black">
                <a:alpha val="40000"/>
              </a:prstClr>
            </a:outerShdw>
          </a:effectLst>
        </p:spPr>
        <p:txBody>
          <a:bodyPr wrap="square" rtlCol="0">
            <a:spAutoFit/>
          </a:bodyPr>
          <a:lstStyle/>
          <a:p>
            <a:r>
              <a:rPr lang="en-US" b="1">
                <a:latin typeface="Arial" panose="020B0604020202020204" pitchFamily="34" charset="0"/>
                <a:cs typeface="Arial" panose="020B0604020202020204" pitchFamily="34" charset="0"/>
              </a:rPr>
              <a:t>District of Arizona internet page: </a:t>
            </a:r>
            <a:r>
              <a:rPr lang="en-US" b="1">
                <a:latin typeface="Arial" panose="020B0604020202020204" pitchFamily="34" charset="0"/>
                <a:cs typeface="Arial" panose="020B0604020202020204" pitchFamily="34" charset="0"/>
                <a:hlinkClick r:id="rId4"/>
              </a:rPr>
              <a:t>https://www.azd.uscourts.gov</a:t>
            </a:r>
            <a:r>
              <a:rPr lang="en-US">
                <a:latin typeface="Arial" panose="020B0604020202020204" pitchFamily="34" charset="0"/>
                <a:cs typeface="Arial" panose="020B0604020202020204" pitchFamily="34" charset="0"/>
              </a:rPr>
              <a:t> </a:t>
            </a:r>
          </a:p>
        </p:txBody>
      </p:sp>
      <p:pic>
        <p:nvPicPr>
          <p:cNvPr id="26" name="Picture 25">
            <a:extLst>
              <a:ext uri="{FF2B5EF4-FFF2-40B4-BE49-F238E27FC236}">
                <a16:creationId xmlns:a16="http://schemas.microsoft.com/office/drawing/2014/main" id="{8456CBDC-F2F7-41C9-A523-72AF035D4F94}"/>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668750" y="2015434"/>
            <a:ext cx="6381481" cy="1338417"/>
          </a:xfrm>
          <a:prstGeom prst="rect">
            <a:avLst/>
          </a:prstGeom>
          <a:effectLst>
            <a:outerShdw blurRad="63500" sx="102000" sy="102000" algn="ctr" rotWithShape="0">
              <a:prstClr val="black">
                <a:alpha val="40000"/>
              </a:prstClr>
            </a:outerShdw>
          </a:effectLst>
        </p:spPr>
      </p:pic>
      <p:pic>
        <p:nvPicPr>
          <p:cNvPr id="25" name="Picture 24" descr="Text, logo, company name&#10;&#10;Description automatically generated">
            <a:extLst>
              <a:ext uri="{FF2B5EF4-FFF2-40B4-BE49-F238E27FC236}">
                <a16:creationId xmlns:a16="http://schemas.microsoft.com/office/drawing/2014/main" id="{179E6491-EB67-4834-A413-4A791AD71CA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3429" y="1989904"/>
            <a:ext cx="2172442" cy="2163989"/>
          </a:xfrm>
          <a:prstGeom prst="rect">
            <a:avLst/>
          </a:prstGeom>
        </p:spPr>
      </p:pic>
      <p:pic>
        <p:nvPicPr>
          <p:cNvPr id="30" name="Picture 29" descr="Text&#10;&#10;Description automatically generated">
            <a:extLst>
              <a:ext uri="{FF2B5EF4-FFF2-40B4-BE49-F238E27FC236}">
                <a16:creationId xmlns:a16="http://schemas.microsoft.com/office/drawing/2014/main" id="{4A661252-D6DE-4B85-8CB9-312F1856CDE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57751" y="2738906"/>
            <a:ext cx="2588339" cy="2596478"/>
          </a:xfrm>
          <a:prstGeom prst="rect">
            <a:avLst/>
          </a:prstGeom>
        </p:spPr>
      </p:pic>
      <p:pic>
        <p:nvPicPr>
          <p:cNvPr id="32" name="Picture 31" descr="Text&#10;&#10;Description automatically generated">
            <a:extLst>
              <a:ext uri="{FF2B5EF4-FFF2-40B4-BE49-F238E27FC236}">
                <a16:creationId xmlns:a16="http://schemas.microsoft.com/office/drawing/2014/main" id="{B6B0F466-61BC-47B9-BFB5-21759A30CE2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30855" y="4646098"/>
            <a:ext cx="2004234" cy="1585097"/>
          </a:xfrm>
          <a:prstGeom prst="rect">
            <a:avLst/>
          </a:prstGeom>
        </p:spPr>
      </p:pic>
      <p:pic>
        <p:nvPicPr>
          <p:cNvPr id="34" name="Picture 33" descr="A picture containing timeline&#10;&#10;Description automatically generated">
            <a:extLst>
              <a:ext uri="{FF2B5EF4-FFF2-40B4-BE49-F238E27FC236}">
                <a16:creationId xmlns:a16="http://schemas.microsoft.com/office/drawing/2014/main" id="{95E5BE94-412A-48B1-8119-D6A30D5E84C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260391" y="3504149"/>
            <a:ext cx="3198201" cy="3225381"/>
          </a:xfrm>
          <a:prstGeom prst="rect">
            <a:avLst/>
          </a:prstGeom>
        </p:spPr>
      </p:pic>
    </p:spTree>
    <p:extLst>
      <p:ext uri="{BB962C8B-B14F-4D97-AF65-F5344CB8AC3E}">
        <p14:creationId xmlns:p14="http://schemas.microsoft.com/office/powerpoint/2010/main" val="3638039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2000"/>
                                        <p:tgtEl>
                                          <p:spTgt spid="13"/>
                                        </p:tgtEl>
                                      </p:cBhvr>
                                    </p:animEffect>
                                    <p:anim calcmode="lin" valueType="num">
                                      <p:cBhvr>
                                        <p:cTn id="15" dur="2000" fill="hold"/>
                                        <p:tgtEl>
                                          <p:spTgt spid="13"/>
                                        </p:tgtEl>
                                        <p:attrNameLst>
                                          <p:attrName>ppt_x</p:attrName>
                                        </p:attrNameLst>
                                      </p:cBhvr>
                                      <p:tavLst>
                                        <p:tav tm="0">
                                          <p:val>
                                            <p:strVal val="#ppt_x"/>
                                          </p:val>
                                        </p:tav>
                                        <p:tav tm="100000">
                                          <p:val>
                                            <p:strVal val="#ppt_x"/>
                                          </p:val>
                                        </p:tav>
                                      </p:tavLst>
                                    </p:anim>
                                    <p:anim calcmode="lin" valueType="num">
                                      <p:cBhvr>
                                        <p:cTn id="16" dur="2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1000"/>
                                        <p:tgtEl>
                                          <p:spTgt spid="25"/>
                                        </p:tgtEl>
                                      </p:cBhvr>
                                    </p:animEffect>
                                    <p:anim calcmode="lin" valueType="num">
                                      <p:cBhvr>
                                        <p:cTn id="22" dur="1000" fill="hold"/>
                                        <p:tgtEl>
                                          <p:spTgt spid="25"/>
                                        </p:tgtEl>
                                        <p:attrNameLst>
                                          <p:attrName>ppt_x</p:attrName>
                                        </p:attrNameLst>
                                      </p:cBhvr>
                                      <p:tavLst>
                                        <p:tav tm="0">
                                          <p:val>
                                            <p:strVal val="#ppt_x"/>
                                          </p:val>
                                        </p:tav>
                                        <p:tav tm="100000">
                                          <p:val>
                                            <p:strVal val="#ppt_x"/>
                                          </p:val>
                                        </p:tav>
                                      </p:tavLst>
                                    </p:anim>
                                    <p:anim calcmode="lin" valueType="num">
                                      <p:cBhvr>
                                        <p:cTn id="23"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2000"/>
                                        <p:tgtEl>
                                          <p:spTgt spid="24"/>
                                        </p:tgtEl>
                                      </p:cBhvr>
                                    </p:animEffect>
                                    <p:anim calcmode="lin" valueType="num">
                                      <p:cBhvr>
                                        <p:cTn id="36" dur="2000" fill="hold"/>
                                        <p:tgtEl>
                                          <p:spTgt spid="24"/>
                                        </p:tgtEl>
                                        <p:attrNameLst>
                                          <p:attrName>ppt_x</p:attrName>
                                        </p:attrNameLst>
                                      </p:cBhvr>
                                      <p:tavLst>
                                        <p:tav tm="0">
                                          <p:val>
                                            <p:strVal val="#ppt_x"/>
                                          </p:val>
                                        </p:tav>
                                        <p:tav tm="100000">
                                          <p:val>
                                            <p:strVal val="#ppt_x"/>
                                          </p:val>
                                        </p:tav>
                                      </p:tavLst>
                                    </p:anim>
                                    <p:anim calcmode="lin" valueType="num">
                                      <p:cBhvr>
                                        <p:cTn id="37" dur="2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1000"/>
                                        <p:tgtEl>
                                          <p:spTgt spid="26"/>
                                        </p:tgtEl>
                                      </p:cBhvr>
                                    </p:animEffect>
                                    <p:anim calcmode="lin" valueType="num">
                                      <p:cBhvr>
                                        <p:cTn id="43" dur="1000" fill="hold"/>
                                        <p:tgtEl>
                                          <p:spTgt spid="26"/>
                                        </p:tgtEl>
                                        <p:attrNameLst>
                                          <p:attrName>ppt_x</p:attrName>
                                        </p:attrNameLst>
                                      </p:cBhvr>
                                      <p:tavLst>
                                        <p:tav tm="0">
                                          <p:val>
                                            <p:strVal val="#ppt_x"/>
                                          </p:val>
                                        </p:tav>
                                        <p:tav tm="100000">
                                          <p:val>
                                            <p:strVal val="#ppt_x"/>
                                          </p:val>
                                        </p:tav>
                                      </p:tavLst>
                                    </p:anim>
                                    <p:anim calcmode="lin" valueType="num">
                                      <p:cBhvr>
                                        <p:cTn id="4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1000"/>
                                        <p:tgtEl>
                                          <p:spTgt spid="32"/>
                                        </p:tgtEl>
                                      </p:cBhvr>
                                    </p:animEffect>
                                    <p:anim calcmode="lin" valueType="num">
                                      <p:cBhvr>
                                        <p:cTn id="50" dur="1000" fill="hold"/>
                                        <p:tgtEl>
                                          <p:spTgt spid="32"/>
                                        </p:tgtEl>
                                        <p:attrNameLst>
                                          <p:attrName>ppt_x</p:attrName>
                                        </p:attrNameLst>
                                      </p:cBhvr>
                                      <p:tavLst>
                                        <p:tav tm="0">
                                          <p:val>
                                            <p:strVal val="#ppt_x"/>
                                          </p:val>
                                        </p:tav>
                                        <p:tav tm="100000">
                                          <p:val>
                                            <p:strVal val="#ppt_x"/>
                                          </p:val>
                                        </p:tav>
                                      </p:tavLst>
                                    </p:anim>
                                    <p:anim calcmode="lin" valueType="num">
                                      <p:cBhvr>
                                        <p:cTn id="51"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4"/>
                                        </p:tgtEl>
                                        <p:attrNameLst>
                                          <p:attrName>style.visibility</p:attrName>
                                        </p:attrNameLst>
                                      </p:cBhvr>
                                      <p:to>
                                        <p:strVal val="visible"/>
                                      </p:to>
                                    </p:set>
                                    <p:animEffect transition="in" filter="fade">
                                      <p:cBhvr>
                                        <p:cTn id="56" dur="1000"/>
                                        <p:tgtEl>
                                          <p:spTgt spid="34"/>
                                        </p:tgtEl>
                                      </p:cBhvr>
                                    </p:animEffect>
                                    <p:anim calcmode="lin" valueType="num">
                                      <p:cBhvr>
                                        <p:cTn id="57" dur="1000" fill="hold"/>
                                        <p:tgtEl>
                                          <p:spTgt spid="34"/>
                                        </p:tgtEl>
                                        <p:attrNameLst>
                                          <p:attrName>ppt_x</p:attrName>
                                        </p:attrNameLst>
                                      </p:cBhvr>
                                      <p:tavLst>
                                        <p:tav tm="0">
                                          <p:val>
                                            <p:strVal val="#ppt_x"/>
                                          </p:val>
                                        </p:tav>
                                        <p:tav tm="100000">
                                          <p:val>
                                            <p:strVal val="#ppt_x"/>
                                          </p:val>
                                        </p:tav>
                                      </p:tavLst>
                                    </p:anim>
                                    <p:anim calcmode="lin" valueType="num">
                                      <p:cBhvr>
                                        <p:cTn id="58"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2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9|5.9|2|20.6"/>
</p:tagLst>
</file>

<file path=ppt/tags/tag2.xml><?xml version="1.0" encoding="utf-8"?>
<p:tagLst xmlns:a="http://schemas.openxmlformats.org/drawingml/2006/main" xmlns:r="http://schemas.openxmlformats.org/officeDocument/2006/relationships" xmlns:p="http://schemas.openxmlformats.org/presentationml/2006/main">
  <p:tag name="TIMING" val="|6|17.1|5.5|3.6|4.3"/>
</p:tagLst>
</file>

<file path=ppt/tags/tag3.xml><?xml version="1.0" encoding="utf-8"?>
<p:tagLst xmlns:a="http://schemas.openxmlformats.org/drawingml/2006/main" xmlns:r="http://schemas.openxmlformats.org/officeDocument/2006/relationships" xmlns:p="http://schemas.openxmlformats.org/presentationml/2006/main">
  <p:tag name="TIMING" val="|0.9|7.9|2.7|34.5|3.8"/>
</p:tagLst>
</file>

<file path=ppt/tags/tag4.xml><?xml version="1.0" encoding="utf-8"?>
<p:tagLst xmlns:a="http://schemas.openxmlformats.org/drawingml/2006/main" xmlns:r="http://schemas.openxmlformats.org/officeDocument/2006/relationships" xmlns:p="http://schemas.openxmlformats.org/presentationml/2006/main">
  <p:tag name="TIMING" val="|1.6|7.7|6.3|9.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086BFBEA3F74F4780707A49A74B0383" ma:contentTypeVersion="5" ma:contentTypeDescription="Create a new document." ma:contentTypeScope="" ma:versionID="ea73c4ebb5e1fb555de9d2abc11a62cd">
  <xsd:schema xmlns:xsd="http://www.w3.org/2001/XMLSchema" xmlns:xs="http://www.w3.org/2001/XMLSchema" xmlns:p="http://schemas.microsoft.com/office/2006/metadata/properties" xmlns:ns2="f171910e-f9e2-4dfe-b14e-a0cf1590202e" targetNamespace="http://schemas.microsoft.com/office/2006/metadata/properties" ma:root="true" ma:fieldsID="e3b0f7a16698c1afea3fd51f48d796b6" ns2:_="">
    <xsd:import namespace="f171910e-f9e2-4dfe-b14e-a0cf1590202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171910e-f9e2-4dfe-b14e-a0cf1590202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EA9C218-97C0-4B1F-9681-CA088408BFA4}">
  <ds:schemaRefs>
    <ds:schemaRef ds:uri="http://schemas.microsoft.com/sharepoint/v3/contenttype/forms"/>
  </ds:schemaRefs>
</ds:datastoreItem>
</file>

<file path=customXml/itemProps2.xml><?xml version="1.0" encoding="utf-8"?>
<ds:datastoreItem xmlns:ds="http://schemas.openxmlformats.org/officeDocument/2006/customXml" ds:itemID="{E0269460-EBB5-4B71-B11C-AC7D872BEECD}">
  <ds:schemaRefs>
    <ds:schemaRef ds:uri="f171910e-f9e2-4dfe-b14e-a0cf1590202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89DF19EB-CD79-42C8-8270-8DEF6829821E}">
  <ds:schemaRefs>
    <ds:schemaRef ds:uri="f171910e-f9e2-4dfe-b14e-a0cf1590202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687</Words>
  <Application>Microsoft Office PowerPoint</Application>
  <PresentationFormat>Widescreen</PresentationFormat>
  <Paragraphs>57</Paragraphs>
  <Slides>6</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Lauren Wenzel</dc:creator>
  <cp:lastModifiedBy>Mags Everette</cp:lastModifiedBy>
  <cp:revision>2</cp:revision>
  <dcterms:created xsi:type="dcterms:W3CDTF">2021-02-05T13:27:55Z</dcterms:created>
  <dcterms:modified xsi:type="dcterms:W3CDTF">2022-02-01T22:05:50Z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0x0101002086BFBEA3F74F4780707A49A74B0383</vt:lpwstr>
  </property>
</Properties>
</file>