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76" r:id="rId5"/>
    <p:sldId id="263" r:id="rId6"/>
    <p:sldId id="262" r:id="rId7"/>
    <p:sldId id="265" r:id="rId8"/>
    <p:sldId id="266" r:id="rId9"/>
    <p:sldId id="269" r:id="rId10"/>
    <p:sldId id="270" r:id="rId11"/>
    <p:sldId id="272" r:id="rId12"/>
    <p:sldId id="275" r:id="rId13"/>
    <p:sldId id="27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FADA9C-882C-4F8E-8466-67574142B308}" v="1" dt="2022-01-27T18:58:31.0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70" d="100"/>
          <a:sy n="170" d="100"/>
        </p:scale>
        <p:origin x="3192"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nnon Shoulders" userId="ff966dc9-d33c-4799-b49c-df4b157c36d0" providerId="ADAL" clId="{11FADA9C-882C-4F8E-8466-67574142B308}"/>
    <pc:docChg chg="addSld delSld modSld">
      <pc:chgData name="Shannon Shoulders" userId="ff966dc9-d33c-4799-b49c-df4b157c36d0" providerId="ADAL" clId="{11FADA9C-882C-4F8E-8466-67574142B308}" dt="2022-01-27T18:58:32.777" v="1" actId="47"/>
      <pc:docMkLst>
        <pc:docMk/>
      </pc:docMkLst>
      <pc:sldChg chg="del">
        <pc:chgData name="Shannon Shoulders" userId="ff966dc9-d33c-4799-b49c-df4b157c36d0" providerId="ADAL" clId="{11FADA9C-882C-4F8E-8466-67574142B308}" dt="2022-01-27T18:58:32.777" v="1" actId="47"/>
        <pc:sldMkLst>
          <pc:docMk/>
          <pc:sldMk cId="500028979" sldId="277"/>
        </pc:sldMkLst>
      </pc:sldChg>
      <pc:sldChg chg="add">
        <pc:chgData name="Shannon Shoulders" userId="ff966dc9-d33c-4799-b49c-df4b157c36d0" providerId="ADAL" clId="{11FADA9C-882C-4F8E-8466-67574142B308}" dt="2022-01-27T18:58:31.035" v="0"/>
        <pc:sldMkLst>
          <pc:docMk/>
          <pc:sldMk cId="3061834612" sldId="27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DF709C-40C2-410E-A48B-B06EC3C0EB69}" type="datetimeFigureOut">
              <a:rPr lang="en-US" smtClean="0"/>
              <a:t>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6218C-BB32-457F-A5AA-9000EC360596}" type="slidenum">
              <a:rPr lang="en-US" smtClean="0"/>
              <a:t>‹#›</a:t>
            </a:fld>
            <a:endParaRPr lang="en-US"/>
          </a:p>
        </p:txBody>
      </p:sp>
    </p:spTree>
    <p:extLst>
      <p:ext uri="{BB962C8B-B14F-4D97-AF65-F5344CB8AC3E}">
        <p14:creationId xmlns:p14="http://schemas.microsoft.com/office/powerpoint/2010/main" val="2481617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DC9EC40A-2B97-48BC-9E39-4457544BBF20}" type="slidenum">
              <a:rPr lang="en-US" smtClean="0"/>
              <a:t>1</a:t>
            </a:fld>
            <a:endParaRPr lang="en-US"/>
          </a:p>
        </p:txBody>
      </p:sp>
    </p:spTree>
    <p:extLst>
      <p:ext uri="{BB962C8B-B14F-4D97-AF65-F5344CB8AC3E}">
        <p14:creationId xmlns:p14="http://schemas.microsoft.com/office/powerpoint/2010/main" val="1868643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video and other NextGen Resources can be found on the court’s intranet page.</a:t>
            </a:r>
          </a:p>
          <a:p>
            <a:endParaRPr lang="en-US"/>
          </a:p>
          <a:p>
            <a:r>
              <a:rPr lang="en-US"/>
              <a:t>Submit a KACE – Service Desk request for help with NextGen CM/ECF. </a:t>
            </a:r>
          </a:p>
          <a:p>
            <a:endParaRPr lang="en-US"/>
          </a:p>
          <a:p>
            <a:r>
              <a:rPr lang="en-US"/>
              <a:t>Direct the public to the court’s internet page to access NextGen CM/ECF information.</a:t>
            </a:r>
          </a:p>
        </p:txBody>
      </p:sp>
      <p:sp>
        <p:nvSpPr>
          <p:cNvPr id="4" name="Slide Number Placeholder 3"/>
          <p:cNvSpPr>
            <a:spLocks noGrp="1"/>
          </p:cNvSpPr>
          <p:nvPr>
            <p:ph type="sldNum" sz="quarter" idx="5"/>
          </p:nvPr>
        </p:nvSpPr>
        <p:spPr/>
        <p:txBody>
          <a:bodyPr/>
          <a:lstStyle/>
          <a:p>
            <a:fld id="{8D80EE06-C9AF-4F12-BC15-03284CE39522}" type="slidenum">
              <a:rPr lang="en-US" smtClean="0"/>
              <a:t>10</a:t>
            </a:fld>
            <a:endParaRPr lang="en-US"/>
          </a:p>
        </p:txBody>
      </p:sp>
    </p:spTree>
    <p:extLst>
      <p:ext uri="{BB962C8B-B14F-4D97-AF65-F5344CB8AC3E}">
        <p14:creationId xmlns:p14="http://schemas.microsoft.com/office/powerpoint/2010/main" val="3288383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February 7, 2022, the District of Arizona will upgrade to NextGen CM/ECF. </a:t>
            </a:r>
            <a:r>
              <a:rPr lang="en-US" b="1"/>
              <a:t> </a:t>
            </a:r>
            <a:r>
              <a:rPr lang="en-US"/>
              <a:t>Once the upgrade takes place all NextGen CM/ECF account maintenance is updated and maintained through PACER.  It is the e-</a:t>
            </a:r>
            <a:r>
              <a:rPr lang="en-US" err="1"/>
              <a:t>filers’s</a:t>
            </a:r>
            <a:r>
              <a:rPr lang="en-US"/>
              <a:t> responsibility to keep their contact information updated for compliance with local rules and proper receipt of Notices of Electronic Filing.</a:t>
            </a:r>
          </a:p>
          <a:p>
            <a:endParaRPr lang="en-US"/>
          </a:p>
          <a:p>
            <a:r>
              <a:rPr lang="en-US"/>
              <a:t>E-filers will make updates to their name, mailing address, and e-mail addresses by logging into PACER.</a:t>
            </a:r>
          </a:p>
        </p:txBody>
      </p:sp>
      <p:sp>
        <p:nvSpPr>
          <p:cNvPr id="4" name="Slide Number Placeholder 3"/>
          <p:cNvSpPr>
            <a:spLocks noGrp="1"/>
          </p:cNvSpPr>
          <p:nvPr>
            <p:ph type="sldNum" sz="quarter" idx="5"/>
          </p:nvPr>
        </p:nvSpPr>
        <p:spPr/>
        <p:txBody>
          <a:bodyPr/>
          <a:lstStyle/>
          <a:p>
            <a:fld id="{4F76218C-BB32-457F-A5AA-9000EC360596}" type="slidenum">
              <a:rPr lang="en-US" smtClean="0"/>
              <a:t>2</a:t>
            </a:fld>
            <a:endParaRPr lang="en-US"/>
          </a:p>
        </p:txBody>
      </p:sp>
    </p:spTree>
    <p:extLst>
      <p:ext uri="{BB962C8B-B14F-4D97-AF65-F5344CB8AC3E}">
        <p14:creationId xmlns:p14="http://schemas.microsoft.com/office/powerpoint/2010/main" val="3963041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start with name changes.  After logging into PACER, the e-filer will select the “Maintenance” tab and click “Update Personal Information.”</a:t>
            </a:r>
          </a:p>
          <a:p>
            <a:endParaRPr lang="en-US"/>
          </a:p>
          <a:p>
            <a:r>
              <a:rPr lang="en-US"/>
              <a:t>The e-filer will be able to update the first, middle, and last name.  Please note that the first and last name are required fields.  The e-filer will also be able to add a Generation and Suffix.  Once the updates are made, the e-filer clicks Submit.  </a:t>
            </a:r>
          </a:p>
          <a:p>
            <a:endParaRPr lang="en-US"/>
          </a:p>
          <a:p>
            <a:r>
              <a:rPr lang="en-US"/>
              <a:t>They will then receive a confirmation screen.</a:t>
            </a:r>
          </a:p>
          <a:p>
            <a:endParaRPr lang="en-US"/>
          </a:p>
          <a:p>
            <a:endParaRPr lang="en-US"/>
          </a:p>
        </p:txBody>
      </p:sp>
      <p:sp>
        <p:nvSpPr>
          <p:cNvPr id="4" name="Slide Number Placeholder 3"/>
          <p:cNvSpPr>
            <a:spLocks noGrp="1"/>
          </p:cNvSpPr>
          <p:nvPr>
            <p:ph type="sldNum" sz="quarter" idx="5"/>
          </p:nvPr>
        </p:nvSpPr>
        <p:spPr/>
        <p:txBody>
          <a:bodyPr/>
          <a:lstStyle/>
          <a:p>
            <a:fld id="{4F76218C-BB32-457F-A5AA-9000EC360596}" type="slidenum">
              <a:rPr lang="en-US" smtClean="0"/>
              <a:t>3</a:t>
            </a:fld>
            <a:endParaRPr lang="en-US"/>
          </a:p>
        </p:txBody>
      </p:sp>
    </p:spTree>
    <p:extLst>
      <p:ext uri="{BB962C8B-B14F-4D97-AF65-F5344CB8AC3E}">
        <p14:creationId xmlns:p14="http://schemas.microsoft.com/office/powerpoint/2010/main" val="221362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Next, lets review how e-filers will update their mailing address.  </a:t>
            </a:r>
          </a:p>
          <a:p>
            <a:r>
              <a:rPr lang="en-US"/>
              <a:t>Under the “Maintenance” tab select “Update Address Information” to update a mailing address.</a:t>
            </a:r>
          </a:p>
          <a:p>
            <a:endParaRPr lang="en-US"/>
          </a:p>
          <a:p>
            <a:r>
              <a:rPr lang="en-US"/>
              <a:t>The e-filer will enter their updated contact information.  This is the address that displays on the court’s docket.</a:t>
            </a:r>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fld id="{4F76218C-BB32-457F-A5AA-9000EC360596}" type="slidenum">
              <a:rPr lang="en-US" smtClean="0"/>
              <a:t>4</a:t>
            </a:fld>
            <a:endParaRPr lang="en-US"/>
          </a:p>
        </p:txBody>
      </p:sp>
    </p:spTree>
    <p:extLst>
      <p:ext uri="{BB962C8B-B14F-4D97-AF65-F5344CB8AC3E}">
        <p14:creationId xmlns:p14="http://schemas.microsoft.com/office/powerpoint/2010/main" val="28435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Next, the e-filer will enter the “Reason for the Update.”  </a:t>
            </a:r>
          </a:p>
          <a:p>
            <a:endParaRPr lang="en-US"/>
          </a:p>
          <a:p>
            <a:r>
              <a:rPr lang="en-US"/>
              <a:t>The e-filer must select how to apply the update by selecting an option from the “Apply Update To” drop-down menu.  Highlight the option to select.  It is recommended that changes are applied to “All Cases.”  The court does make the final determination regarding which cases(s) an address update is applied to.</a:t>
            </a:r>
          </a:p>
          <a:p>
            <a:endParaRPr lang="en-US"/>
          </a:p>
          <a:p>
            <a:r>
              <a:rPr lang="en-US"/>
              <a:t>At the bottom of the “Update Address Information” screen, the e-filer can select to update their PACER billing address and select the courts in which the changes apply.  Multiple courts may be listed.  Click the box to mark the selected options and then click Submit.</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A Confirmation screen will display.  Confirmation screens vary based on the selections made.  </a:t>
            </a:r>
          </a:p>
          <a:p>
            <a:r>
              <a:rPr lang="en-US"/>
              <a:t> </a:t>
            </a:r>
          </a:p>
        </p:txBody>
      </p:sp>
      <p:sp>
        <p:nvSpPr>
          <p:cNvPr id="4" name="Slide Number Placeholder 3"/>
          <p:cNvSpPr>
            <a:spLocks noGrp="1"/>
          </p:cNvSpPr>
          <p:nvPr>
            <p:ph type="sldNum" sz="quarter" idx="5"/>
          </p:nvPr>
        </p:nvSpPr>
        <p:spPr/>
        <p:txBody>
          <a:bodyPr/>
          <a:lstStyle/>
          <a:p>
            <a:fld id="{4F76218C-BB32-457F-A5AA-9000EC360596}" type="slidenum">
              <a:rPr lang="en-US" smtClean="0"/>
              <a:t>5</a:t>
            </a:fld>
            <a:endParaRPr lang="en-US"/>
          </a:p>
        </p:txBody>
      </p:sp>
    </p:spTree>
    <p:extLst>
      <p:ext uri="{BB962C8B-B14F-4D97-AF65-F5344CB8AC3E}">
        <p14:creationId xmlns:p14="http://schemas.microsoft.com/office/powerpoint/2010/main" val="1717381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E-filers must keep their primary e-mail address updated to be in compliance with Local Rules and to receive Notice of Electronic Filing.  The primary e-mail address displays on the court’s docket.</a:t>
            </a:r>
          </a:p>
          <a:p>
            <a:endParaRPr lang="en-US"/>
          </a:p>
          <a:p>
            <a:r>
              <a:rPr lang="en-US"/>
              <a:t>The Primary e-mail address is updated under the “Maintenance” tab by selecting “Update E-Filer Email Noticing and Frequency.”</a:t>
            </a:r>
          </a:p>
        </p:txBody>
      </p:sp>
      <p:sp>
        <p:nvSpPr>
          <p:cNvPr id="4" name="Slide Number Placeholder 3"/>
          <p:cNvSpPr>
            <a:spLocks noGrp="1"/>
          </p:cNvSpPr>
          <p:nvPr>
            <p:ph type="sldNum" sz="quarter" idx="5"/>
          </p:nvPr>
        </p:nvSpPr>
        <p:spPr/>
        <p:txBody>
          <a:bodyPr/>
          <a:lstStyle/>
          <a:p>
            <a:fld id="{4F76218C-BB32-457F-A5AA-9000EC360596}" type="slidenum">
              <a:rPr lang="en-US" smtClean="0"/>
              <a:t>6</a:t>
            </a:fld>
            <a:endParaRPr lang="en-US"/>
          </a:p>
        </p:txBody>
      </p:sp>
    </p:spTree>
    <p:extLst>
      <p:ext uri="{BB962C8B-B14F-4D97-AF65-F5344CB8AC3E}">
        <p14:creationId xmlns:p14="http://schemas.microsoft.com/office/powerpoint/2010/main" val="4018637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e-filer will be able to select the courts in which they want to apply the e-mail update.  Multiple courts may be listed.  Click the box to mark the selected courts.</a:t>
            </a:r>
          </a:p>
          <a:p>
            <a:endParaRPr lang="en-US"/>
          </a:p>
          <a:p>
            <a:r>
              <a:rPr lang="en-US"/>
              <a:t>The e-filer will enter their new primary e-mail address, select the frequency option from the drop-down menu, and select the format option from the drop-down menu.  HTML format is recommended.</a:t>
            </a:r>
          </a:p>
          <a:p>
            <a:endParaRPr lang="en-US"/>
          </a:p>
          <a:p>
            <a:r>
              <a:rPr lang="en-US"/>
              <a:t>Once the update is entered, click Submit.  The update is sent to the court for processing and a confirmation screen displays.</a:t>
            </a:r>
          </a:p>
          <a:p>
            <a:r>
              <a:rPr lang="en-US"/>
              <a:t> </a:t>
            </a:r>
          </a:p>
          <a:p>
            <a:r>
              <a:rPr lang="en-US"/>
              <a:t>Please note that if the e-filer wants their noticing frequency and/or format to vary from court to court, they must update each court individually.</a:t>
            </a:r>
          </a:p>
          <a:p>
            <a:endParaRPr lang="en-US"/>
          </a:p>
          <a:p>
            <a:r>
              <a:rPr lang="en-US"/>
              <a:t>  </a:t>
            </a:r>
          </a:p>
        </p:txBody>
      </p:sp>
      <p:sp>
        <p:nvSpPr>
          <p:cNvPr id="4" name="Slide Number Placeholder 3"/>
          <p:cNvSpPr>
            <a:spLocks noGrp="1"/>
          </p:cNvSpPr>
          <p:nvPr>
            <p:ph type="sldNum" sz="quarter" idx="5"/>
          </p:nvPr>
        </p:nvSpPr>
        <p:spPr/>
        <p:txBody>
          <a:bodyPr/>
          <a:lstStyle/>
          <a:p>
            <a:fld id="{4F76218C-BB32-457F-A5AA-9000EC360596}" type="slidenum">
              <a:rPr lang="en-US" smtClean="0"/>
              <a:t>7</a:t>
            </a:fld>
            <a:endParaRPr lang="en-US"/>
          </a:p>
        </p:txBody>
      </p:sp>
    </p:spTree>
    <p:extLst>
      <p:ext uri="{BB962C8B-B14F-4D97-AF65-F5344CB8AC3E}">
        <p14:creationId xmlns:p14="http://schemas.microsoft.com/office/powerpoint/2010/main" val="2366263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E-filers may add secondary e-mail addresses to their CM/ECF account.  Secondary e-mail addresses will also receive the Notice of Electronic Filing.</a:t>
            </a:r>
          </a:p>
          <a:p>
            <a:endParaRPr lang="en-US"/>
          </a:p>
          <a:p>
            <a:r>
              <a:rPr lang="en-US"/>
              <a:t>From the “Maintenance” tab select “Display Registered Courts.”</a:t>
            </a:r>
          </a:p>
          <a:p>
            <a:endParaRPr lang="en-US"/>
          </a:p>
          <a:p>
            <a:r>
              <a:rPr lang="en-US"/>
              <a:t>On the “Display Registered Courts” screen, select the hyperlink for the “Florida Middle District Court.”  From the CM/ECF landing page, select </a:t>
            </a:r>
            <a:r>
              <a:rPr lang="en-US" sz="1200" kern="1200">
                <a:solidFill>
                  <a:schemeClr val="tx1"/>
                </a:solidFill>
                <a:effectLst/>
                <a:latin typeface="+mn-lt"/>
                <a:ea typeface="+mn-ea"/>
                <a:cs typeface="+mn-cs"/>
              </a:rPr>
              <a:t>the “Middle District of Florida – Document Filing Link.”</a:t>
            </a:r>
            <a:endParaRPr lang="en-US"/>
          </a:p>
        </p:txBody>
      </p:sp>
      <p:sp>
        <p:nvSpPr>
          <p:cNvPr id="4" name="Slide Number Placeholder 3"/>
          <p:cNvSpPr>
            <a:spLocks noGrp="1"/>
          </p:cNvSpPr>
          <p:nvPr>
            <p:ph type="sldNum" sz="quarter" idx="5"/>
          </p:nvPr>
        </p:nvSpPr>
        <p:spPr/>
        <p:txBody>
          <a:bodyPr/>
          <a:lstStyle/>
          <a:p>
            <a:fld id="{4F76218C-BB32-457F-A5AA-9000EC360596}" type="slidenum">
              <a:rPr lang="en-US" smtClean="0"/>
              <a:t>8</a:t>
            </a:fld>
            <a:endParaRPr lang="en-US"/>
          </a:p>
        </p:txBody>
      </p:sp>
    </p:spTree>
    <p:extLst>
      <p:ext uri="{BB962C8B-B14F-4D97-AF65-F5344CB8AC3E}">
        <p14:creationId xmlns:p14="http://schemas.microsoft.com/office/powerpoint/2010/main" val="4074542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e-filer must then select the CM/ECF “Utilities” menu and then the “Maintain Your E-mail” hyperlink.</a:t>
            </a:r>
          </a:p>
          <a:p>
            <a:endParaRPr lang="en-US"/>
          </a:p>
          <a:p>
            <a:r>
              <a:rPr lang="en-US"/>
              <a:t>On the Email Information screen, the e-filer can add, edit, or delete a Secondary E-mail Addresses by clicking the e-mail hyperlink.  Enter, edit, or remove the e-mail address under the “Configuration Options.”  The e-filer can edit the configuration options for each secondary e-mail address.  The default settings can remain.</a:t>
            </a:r>
          </a:p>
          <a:p>
            <a:endParaRPr lang="en-US"/>
          </a:p>
          <a:p>
            <a:r>
              <a:rPr lang="en-US"/>
              <a:t>Once the changes are complete, click “Submit All Changes” </a:t>
            </a:r>
          </a:p>
        </p:txBody>
      </p:sp>
      <p:sp>
        <p:nvSpPr>
          <p:cNvPr id="4" name="Slide Number Placeholder 3"/>
          <p:cNvSpPr>
            <a:spLocks noGrp="1"/>
          </p:cNvSpPr>
          <p:nvPr>
            <p:ph type="sldNum" sz="quarter" idx="5"/>
          </p:nvPr>
        </p:nvSpPr>
        <p:spPr/>
        <p:txBody>
          <a:bodyPr/>
          <a:lstStyle/>
          <a:p>
            <a:fld id="{4F76218C-BB32-457F-A5AA-9000EC360596}" type="slidenum">
              <a:rPr lang="en-US" smtClean="0"/>
              <a:t>9</a:t>
            </a:fld>
            <a:endParaRPr lang="en-US"/>
          </a:p>
        </p:txBody>
      </p:sp>
    </p:spTree>
    <p:extLst>
      <p:ext uri="{BB962C8B-B14F-4D97-AF65-F5344CB8AC3E}">
        <p14:creationId xmlns:p14="http://schemas.microsoft.com/office/powerpoint/2010/main" val="488847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501EE-18E0-4A6B-AFC5-984F5D02EF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039B0DF-FF5A-427F-8764-B1A08EE4FA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6776CC-569E-417F-AFFE-4149BFD2291B}"/>
              </a:ext>
            </a:extLst>
          </p:cNvPr>
          <p:cNvSpPr>
            <a:spLocks noGrp="1"/>
          </p:cNvSpPr>
          <p:nvPr>
            <p:ph type="dt" sz="half" idx="10"/>
          </p:nvPr>
        </p:nvSpPr>
        <p:spPr/>
        <p:txBody>
          <a:bodyPr/>
          <a:lstStyle/>
          <a:p>
            <a:fld id="{099F471B-9D05-45FC-867E-A4574F2106F7}" type="datetimeFigureOut">
              <a:rPr lang="en-US" smtClean="0"/>
              <a:t>2/1/2022</a:t>
            </a:fld>
            <a:endParaRPr lang="en-US"/>
          </a:p>
        </p:txBody>
      </p:sp>
      <p:sp>
        <p:nvSpPr>
          <p:cNvPr id="5" name="Footer Placeholder 4">
            <a:extLst>
              <a:ext uri="{FF2B5EF4-FFF2-40B4-BE49-F238E27FC236}">
                <a16:creationId xmlns:a16="http://schemas.microsoft.com/office/drawing/2014/main" id="{10873C22-8524-452F-B37E-419AAFFF70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B1979D-E114-43AD-9C13-C3A5D687AB6F}"/>
              </a:ext>
            </a:extLst>
          </p:cNvPr>
          <p:cNvSpPr>
            <a:spLocks noGrp="1"/>
          </p:cNvSpPr>
          <p:nvPr>
            <p:ph type="sldNum" sz="quarter" idx="12"/>
          </p:nvPr>
        </p:nvSpPr>
        <p:spPr/>
        <p:txBody>
          <a:bodyPr/>
          <a:lstStyle/>
          <a:p>
            <a:fld id="{7FFA9FE9-CDF5-4928-BFF1-1AC3ADB997B0}" type="slidenum">
              <a:rPr lang="en-US" smtClean="0"/>
              <a:t>‹#›</a:t>
            </a:fld>
            <a:endParaRPr lang="en-US"/>
          </a:p>
        </p:txBody>
      </p:sp>
    </p:spTree>
    <p:extLst>
      <p:ext uri="{BB962C8B-B14F-4D97-AF65-F5344CB8AC3E}">
        <p14:creationId xmlns:p14="http://schemas.microsoft.com/office/powerpoint/2010/main" val="2343037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11845-9ED8-43DE-90EE-1DD7D52002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859A28-5ADE-4011-A29C-049B60E0905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D812FB-FF85-41E8-98D2-1BCCD8748B1B}"/>
              </a:ext>
            </a:extLst>
          </p:cNvPr>
          <p:cNvSpPr>
            <a:spLocks noGrp="1"/>
          </p:cNvSpPr>
          <p:nvPr>
            <p:ph type="dt" sz="half" idx="10"/>
          </p:nvPr>
        </p:nvSpPr>
        <p:spPr/>
        <p:txBody>
          <a:bodyPr/>
          <a:lstStyle/>
          <a:p>
            <a:fld id="{099F471B-9D05-45FC-867E-A4574F2106F7}" type="datetimeFigureOut">
              <a:rPr lang="en-US" smtClean="0"/>
              <a:t>2/1/2022</a:t>
            </a:fld>
            <a:endParaRPr lang="en-US"/>
          </a:p>
        </p:txBody>
      </p:sp>
      <p:sp>
        <p:nvSpPr>
          <p:cNvPr id="5" name="Footer Placeholder 4">
            <a:extLst>
              <a:ext uri="{FF2B5EF4-FFF2-40B4-BE49-F238E27FC236}">
                <a16:creationId xmlns:a16="http://schemas.microsoft.com/office/drawing/2014/main" id="{3B2F771C-EAF8-4819-8FC4-A3E6DAEC0D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1D8F8A-0A28-4EFD-BCE7-30B4AEF3168E}"/>
              </a:ext>
            </a:extLst>
          </p:cNvPr>
          <p:cNvSpPr>
            <a:spLocks noGrp="1"/>
          </p:cNvSpPr>
          <p:nvPr>
            <p:ph type="sldNum" sz="quarter" idx="12"/>
          </p:nvPr>
        </p:nvSpPr>
        <p:spPr/>
        <p:txBody>
          <a:bodyPr/>
          <a:lstStyle/>
          <a:p>
            <a:fld id="{7FFA9FE9-CDF5-4928-BFF1-1AC3ADB997B0}" type="slidenum">
              <a:rPr lang="en-US" smtClean="0"/>
              <a:t>‹#›</a:t>
            </a:fld>
            <a:endParaRPr lang="en-US"/>
          </a:p>
        </p:txBody>
      </p:sp>
    </p:spTree>
    <p:extLst>
      <p:ext uri="{BB962C8B-B14F-4D97-AF65-F5344CB8AC3E}">
        <p14:creationId xmlns:p14="http://schemas.microsoft.com/office/powerpoint/2010/main" val="3390201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F2E1A2-B9BC-44D0-AE70-B39D6965D0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4DC4DE2-1974-425D-89D1-9CA6C290935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39E304-0329-4FB0-A899-56E2EA7201A7}"/>
              </a:ext>
            </a:extLst>
          </p:cNvPr>
          <p:cNvSpPr>
            <a:spLocks noGrp="1"/>
          </p:cNvSpPr>
          <p:nvPr>
            <p:ph type="dt" sz="half" idx="10"/>
          </p:nvPr>
        </p:nvSpPr>
        <p:spPr/>
        <p:txBody>
          <a:bodyPr/>
          <a:lstStyle/>
          <a:p>
            <a:fld id="{099F471B-9D05-45FC-867E-A4574F2106F7}" type="datetimeFigureOut">
              <a:rPr lang="en-US" smtClean="0"/>
              <a:t>2/1/2022</a:t>
            </a:fld>
            <a:endParaRPr lang="en-US"/>
          </a:p>
        </p:txBody>
      </p:sp>
      <p:sp>
        <p:nvSpPr>
          <p:cNvPr id="5" name="Footer Placeholder 4">
            <a:extLst>
              <a:ext uri="{FF2B5EF4-FFF2-40B4-BE49-F238E27FC236}">
                <a16:creationId xmlns:a16="http://schemas.microsoft.com/office/drawing/2014/main" id="{BBC1A1E8-097E-4F31-9220-EF20772625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C13500-09A0-4515-93FF-C767108C4E51}"/>
              </a:ext>
            </a:extLst>
          </p:cNvPr>
          <p:cNvSpPr>
            <a:spLocks noGrp="1"/>
          </p:cNvSpPr>
          <p:nvPr>
            <p:ph type="sldNum" sz="quarter" idx="12"/>
          </p:nvPr>
        </p:nvSpPr>
        <p:spPr/>
        <p:txBody>
          <a:bodyPr/>
          <a:lstStyle/>
          <a:p>
            <a:fld id="{7FFA9FE9-CDF5-4928-BFF1-1AC3ADB997B0}" type="slidenum">
              <a:rPr lang="en-US" smtClean="0"/>
              <a:t>‹#›</a:t>
            </a:fld>
            <a:endParaRPr lang="en-US"/>
          </a:p>
        </p:txBody>
      </p:sp>
    </p:spTree>
    <p:extLst>
      <p:ext uri="{BB962C8B-B14F-4D97-AF65-F5344CB8AC3E}">
        <p14:creationId xmlns:p14="http://schemas.microsoft.com/office/powerpoint/2010/main" val="160482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D1768-CE5B-4795-940B-EFEE3979FA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BE3DAF-BC92-4CD0-8398-AC64765127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C24B50-B9E8-456B-B12F-0D761FA318F5}"/>
              </a:ext>
            </a:extLst>
          </p:cNvPr>
          <p:cNvSpPr>
            <a:spLocks noGrp="1"/>
          </p:cNvSpPr>
          <p:nvPr>
            <p:ph type="dt" sz="half" idx="10"/>
          </p:nvPr>
        </p:nvSpPr>
        <p:spPr/>
        <p:txBody>
          <a:bodyPr/>
          <a:lstStyle/>
          <a:p>
            <a:fld id="{099F471B-9D05-45FC-867E-A4574F2106F7}" type="datetimeFigureOut">
              <a:rPr lang="en-US" smtClean="0"/>
              <a:t>2/1/2022</a:t>
            </a:fld>
            <a:endParaRPr lang="en-US"/>
          </a:p>
        </p:txBody>
      </p:sp>
      <p:sp>
        <p:nvSpPr>
          <p:cNvPr id="5" name="Footer Placeholder 4">
            <a:extLst>
              <a:ext uri="{FF2B5EF4-FFF2-40B4-BE49-F238E27FC236}">
                <a16:creationId xmlns:a16="http://schemas.microsoft.com/office/drawing/2014/main" id="{9B7BD1D0-F15B-453E-8D17-D5B9D0ACA1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4FA903-FDA5-417C-9966-0C747A834416}"/>
              </a:ext>
            </a:extLst>
          </p:cNvPr>
          <p:cNvSpPr>
            <a:spLocks noGrp="1"/>
          </p:cNvSpPr>
          <p:nvPr>
            <p:ph type="sldNum" sz="quarter" idx="12"/>
          </p:nvPr>
        </p:nvSpPr>
        <p:spPr/>
        <p:txBody>
          <a:bodyPr/>
          <a:lstStyle/>
          <a:p>
            <a:fld id="{7FFA9FE9-CDF5-4928-BFF1-1AC3ADB997B0}" type="slidenum">
              <a:rPr lang="en-US" smtClean="0"/>
              <a:t>‹#›</a:t>
            </a:fld>
            <a:endParaRPr lang="en-US"/>
          </a:p>
        </p:txBody>
      </p:sp>
    </p:spTree>
    <p:extLst>
      <p:ext uri="{BB962C8B-B14F-4D97-AF65-F5344CB8AC3E}">
        <p14:creationId xmlns:p14="http://schemas.microsoft.com/office/powerpoint/2010/main" val="3705505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A0303-634A-42E1-A4E1-9FE2334BCF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581EB5F-5990-4694-A45B-8CFF880636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5468B4-93FD-4D3C-BB78-7E9E853D451C}"/>
              </a:ext>
            </a:extLst>
          </p:cNvPr>
          <p:cNvSpPr>
            <a:spLocks noGrp="1"/>
          </p:cNvSpPr>
          <p:nvPr>
            <p:ph type="dt" sz="half" idx="10"/>
          </p:nvPr>
        </p:nvSpPr>
        <p:spPr/>
        <p:txBody>
          <a:bodyPr/>
          <a:lstStyle/>
          <a:p>
            <a:fld id="{099F471B-9D05-45FC-867E-A4574F2106F7}" type="datetimeFigureOut">
              <a:rPr lang="en-US" smtClean="0"/>
              <a:t>2/1/2022</a:t>
            </a:fld>
            <a:endParaRPr lang="en-US"/>
          </a:p>
        </p:txBody>
      </p:sp>
      <p:sp>
        <p:nvSpPr>
          <p:cNvPr id="5" name="Footer Placeholder 4">
            <a:extLst>
              <a:ext uri="{FF2B5EF4-FFF2-40B4-BE49-F238E27FC236}">
                <a16:creationId xmlns:a16="http://schemas.microsoft.com/office/drawing/2014/main" id="{7B3D4E13-E415-4874-9269-3A49A70256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FB1649-A522-4CA4-A269-010E05ACCC0C}"/>
              </a:ext>
            </a:extLst>
          </p:cNvPr>
          <p:cNvSpPr>
            <a:spLocks noGrp="1"/>
          </p:cNvSpPr>
          <p:nvPr>
            <p:ph type="sldNum" sz="quarter" idx="12"/>
          </p:nvPr>
        </p:nvSpPr>
        <p:spPr/>
        <p:txBody>
          <a:bodyPr/>
          <a:lstStyle/>
          <a:p>
            <a:fld id="{7FFA9FE9-CDF5-4928-BFF1-1AC3ADB997B0}" type="slidenum">
              <a:rPr lang="en-US" smtClean="0"/>
              <a:t>‹#›</a:t>
            </a:fld>
            <a:endParaRPr lang="en-US"/>
          </a:p>
        </p:txBody>
      </p:sp>
    </p:spTree>
    <p:extLst>
      <p:ext uri="{BB962C8B-B14F-4D97-AF65-F5344CB8AC3E}">
        <p14:creationId xmlns:p14="http://schemas.microsoft.com/office/powerpoint/2010/main" val="3432624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85F6B-AD82-44A8-8223-8B95A1AA20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DAB2FD-503C-404F-89D0-3D265C88A1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22FA13-FC65-4571-93D9-E5276CE71E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EA05CE-4860-4F9F-BB2F-1DD110D5D4E8}"/>
              </a:ext>
            </a:extLst>
          </p:cNvPr>
          <p:cNvSpPr>
            <a:spLocks noGrp="1"/>
          </p:cNvSpPr>
          <p:nvPr>
            <p:ph type="dt" sz="half" idx="10"/>
          </p:nvPr>
        </p:nvSpPr>
        <p:spPr/>
        <p:txBody>
          <a:bodyPr/>
          <a:lstStyle/>
          <a:p>
            <a:fld id="{099F471B-9D05-45FC-867E-A4574F2106F7}" type="datetimeFigureOut">
              <a:rPr lang="en-US" smtClean="0"/>
              <a:t>2/1/2022</a:t>
            </a:fld>
            <a:endParaRPr lang="en-US"/>
          </a:p>
        </p:txBody>
      </p:sp>
      <p:sp>
        <p:nvSpPr>
          <p:cNvPr id="6" name="Footer Placeholder 5">
            <a:extLst>
              <a:ext uri="{FF2B5EF4-FFF2-40B4-BE49-F238E27FC236}">
                <a16:creationId xmlns:a16="http://schemas.microsoft.com/office/drawing/2014/main" id="{FF3DC84B-B03C-43F9-ABF7-EF4796277C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8065CA-E3BD-486C-AFB4-BFEFBCF07B38}"/>
              </a:ext>
            </a:extLst>
          </p:cNvPr>
          <p:cNvSpPr>
            <a:spLocks noGrp="1"/>
          </p:cNvSpPr>
          <p:nvPr>
            <p:ph type="sldNum" sz="quarter" idx="12"/>
          </p:nvPr>
        </p:nvSpPr>
        <p:spPr/>
        <p:txBody>
          <a:bodyPr/>
          <a:lstStyle/>
          <a:p>
            <a:fld id="{7FFA9FE9-CDF5-4928-BFF1-1AC3ADB997B0}" type="slidenum">
              <a:rPr lang="en-US" smtClean="0"/>
              <a:t>‹#›</a:t>
            </a:fld>
            <a:endParaRPr lang="en-US"/>
          </a:p>
        </p:txBody>
      </p:sp>
    </p:spTree>
    <p:extLst>
      <p:ext uri="{BB962C8B-B14F-4D97-AF65-F5344CB8AC3E}">
        <p14:creationId xmlns:p14="http://schemas.microsoft.com/office/powerpoint/2010/main" val="2346698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3DC47-5563-4B79-AE5D-851F3808FC3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4A6E1A-2D26-4B3D-8D16-1A6C0057C7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66C062-5FBD-481A-A4D5-21D68A1DEE6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148BCFC-9863-4B98-A760-4CF94C92C4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D996F1-9AD4-4C89-A93B-C6871B5076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AC20D1-8297-43F8-B0C6-4D8CF0776012}"/>
              </a:ext>
            </a:extLst>
          </p:cNvPr>
          <p:cNvSpPr>
            <a:spLocks noGrp="1"/>
          </p:cNvSpPr>
          <p:nvPr>
            <p:ph type="dt" sz="half" idx="10"/>
          </p:nvPr>
        </p:nvSpPr>
        <p:spPr/>
        <p:txBody>
          <a:bodyPr/>
          <a:lstStyle/>
          <a:p>
            <a:fld id="{099F471B-9D05-45FC-867E-A4574F2106F7}" type="datetimeFigureOut">
              <a:rPr lang="en-US" smtClean="0"/>
              <a:t>2/1/2022</a:t>
            </a:fld>
            <a:endParaRPr lang="en-US"/>
          </a:p>
        </p:txBody>
      </p:sp>
      <p:sp>
        <p:nvSpPr>
          <p:cNvPr id="8" name="Footer Placeholder 7">
            <a:extLst>
              <a:ext uri="{FF2B5EF4-FFF2-40B4-BE49-F238E27FC236}">
                <a16:creationId xmlns:a16="http://schemas.microsoft.com/office/drawing/2014/main" id="{B783C201-1BD5-4CA7-9FB4-3B6385F492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D71914-BAEF-4031-850B-A1E4F71D59A8}"/>
              </a:ext>
            </a:extLst>
          </p:cNvPr>
          <p:cNvSpPr>
            <a:spLocks noGrp="1"/>
          </p:cNvSpPr>
          <p:nvPr>
            <p:ph type="sldNum" sz="quarter" idx="12"/>
          </p:nvPr>
        </p:nvSpPr>
        <p:spPr/>
        <p:txBody>
          <a:bodyPr/>
          <a:lstStyle/>
          <a:p>
            <a:fld id="{7FFA9FE9-CDF5-4928-BFF1-1AC3ADB997B0}" type="slidenum">
              <a:rPr lang="en-US" smtClean="0"/>
              <a:t>‹#›</a:t>
            </a:fld>
            <a:endParaRPr lang="en-US"/>
          </a:p>
        </p:txBody>
      </p:sp>
    </p:spTree>
    <p:extLst>
      <p:ext uri="{BB962C8B-B14F-4D97-AF65-F5344CB8AC3E}">
        <p14:creationId xmlns:p14="http://schemas.microsoft.com/office/powerpoint/2010/main" val="2779153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F2906-D38C-4F66-B29A-FDF4E320802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65505E-DAE1-423B-B4F9-13F119151202}"/>
              </a:ext>
            </a:extLst>
          </p:cNvPr>
          <p:cNvSpPr>
            <a:spLocks noGrp="1"/>
          </p:cNvSpPr>
          <p:nvPr>
            <p:ph type="dt" sz="half" idx="10"/>
          </p:nvPr>
        </p:nvSpPr>
        <p:spPr/>
        <p:txBody>
          <a:bodyPr/>
          <a:lstStyle/>
          <a:p>
            <a:fld id="{099F471B-9D05-45FC-867E-A4574F2106F7}" type="datetimeFigureOut">
              <a:rPr lang="en-US" smtClean="0"/>
              <a:t>2/1/2022</a:t>
            </a:fld>
            <a:endParaRPr lang="en-US"/>
          </a:p>
        </p:txBody>
      </p:sp>
      <p:sp>
        <p:nvSpPr>
          <p:cNvPr id="4" name="Footer Placeholder 3">
            <a:extLst>
              <a:ext uri="{FF2B5EF4-FFF2-40B4-BE49-F238E27FC236}">
                <a16:creationId xmlns:a16="http://schemas.microsoft.com/office/drawing/2014/main" id="{F85E3973-DD9C-4268-AF02-A76E5A8B67C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CFF8FF-C6C8-410E-979E-BE68E02ECA11}"/>
              </a:ext>
            </a:extLst>
          </p:cNvPr>
          <p:cNvSpPr>
            <a:spLocks noGrp="1"/>
          </p:cNvSpPr>
          <p:nvPr>
            <p:ph type="sldNum" sz="quarter" idx="12"/>
          </p:nvPr>
        </p:nvSpPr>
        <p:spPr/>
        <p:txBody>
          <a:bodyPr/>
          <a:lstStyle/>
          <a:p>
            <a:fld id="{7FFA9FE9-CDF5-4928-BFF1-1AC3ADB997B0}" type="slidenum">
              <a:rPr lang="en-US" smtClean="0"/>
              <a:t>‹#›</a:t>
            </a:fld>
            <a:endParaRPr lang="en-US"/>
          </a:p>
        </p:txBody>
      </p:sp>
    </p:spTree>
    <p:extLst>
      <p:ext uri="{BB962C8B-B14F-4D97-AF65-F5344CB8AC3E}">
        <p14:creationId xmlns:p14="http://schemas.microsoft.com/office/powerpoint/2010/main" val="1899253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02EE36-0DE1-48D1-B206-B559A98774A7}"/>
              </a:ext>
            </a:extLst>
          </p:cNvPr>
          <p:cNvSpPr>
            <a:spLocks noGrp="1"/>
          </p:cNvSpPr>
          <p:nvPr>
            <p:ph type="dt" sz="half" idx="10"/>
          </p:nvPr>
        </p:nvSpPr>
        <p:spPr/>
        <p:txBody>
          <a:bodyPr/>
          <a:lstStyle/>
          <a:p>
            <a:fld id="{099F471B-9D05-45FC-867E-A4574F2106F7}" type="datetimeFigureOut">
              <a:rPr lang="en-US" smtClean="0"/>
              <a:t>2/1/2022</a:t>
            </a:fld>
            <a:endParaRPr lang="en-US"/>
          </a:p>
        </p:txBody>
      </p:sp>
      <p:sp>
        <p:nvSpPr>
          <p:cNvPr id="3" name="Footer Placeholder 2">
            <a:extLst>
              <a:ext uri="{FF2B5EF4-FFF2-40B4-BE49-F238E27FC236}">
                <a16:creationId xmlns:a16="http://schemas.microsoft.com/office/drawing/2014/main" id="{2F2E8693-2A5D-4251-B400-1EC687878A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342837C-F1C4-4572-AF20-A286BA89E3A4}"/>
              </a:ext>
            </a:extLst>
          </p:cNvPr>
          <p:cNvSpPr>
            <a:spLocks noGrp="1"/>
          </p:cNvSpPr>
          <p:nvPr>
            <p:ph type="sldNum" sz="quarter" idx="12"/>
          </p:nvPr>
        </p:nvSpPr>
        <p:spPr/>
        <p:txBody>
          <a:bodyPr/>
          <a:lstStyle/>
          <a:p>
            <a:fld id="{7FFA9FE9-CDF5-4928-BFF1-1AC3ADB997B0}" type="slidenum">
              <a:rPr lang="en-US" smtClean="0"/>
              <a:t>‹#›</a:t>
            </a:fld>
            <a:endParaRPr lang="en-US"/>
          </a:p>
        </p:txBody>
      </p:sp>
    </p:spTree>
    <p:extLst>
      <p:ext uri="{BB962C8B-B14F-4D97-AF65-F5344CB8AC3E}">
        <p14:creationId xmlns:p14="http://schemas.microsoft.com/office/powerpoint/2010/main" val="208258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E125E-DC16-4DA8-B1C5-15048A69D0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F772A18-8DE3-4322-A866-4BE0538EA7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94A34D-5CD8-44B4-8B2C-2AB58B349D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EE6BD5-A540-4006-AB3F-DAE72F615AC2}"/>
              </a:ext>
            </a:extLst>
          </p:cNvPr>
          <p:cNvSpPr>
            <a:spLocks noGrp="1"/>
          </p:cNvSpPr>
          <p:nvPr>
            <p:ph type="dt" sz="half" idx="10"/>
          </p:nvPr>
        </p:nvSpPr>
        <p:spPr/>
        <p:txBody>
          <a:bodyPr/>
          <a:lstStyle/>
          <a:p>
            <a:fld id="{099F471B-9D05-45FC-867E-A4574F2106F7}" type="datetimeFigureOut">
              <a:rPr lang="en-US" smtClean="0"/>
              <a:t>2/1/2022</a:t>
            </a:fld>
            <a:endParaRPr lang="en-US"/>
          </a:p>
        </p:txBody>
      </p:sp>
      <p:sp>
        <p:nvSpPr>
          <p:cNvPr id="6" name="Footer Placeholder 5">
            <a:extLst>
              <a:ext uri="{FF2B5EF4-FFF2-40B4-BE49-F238E27FC236}">
                <a16:creationId xmlns:a16="http://schemas.microsoft.com/office/drawing/2014/main" id="{77EDA5A9-A6AC-4D1C-9975-D1F4889B31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7FC7AE-DE0C-43A3-B493-4C11CE6A3813}"/>
              </a:ext>
            </a:extLst>
          </p:cNvPr>
          <p:cNvSpPr>
            <a:spLocks noGrp="1"/>
          </p:cNvSpPr>
          <p:nvPr>
            <p:ph type="sldNum" sz="quarter" idx="12"/>
          </p:nvPr>
        </p:nvSpPr>
        <p:spPr/>
        <p:txBody>
          <a:bodyPr/>
          <a:lstStyle/>
          <a:p>
            <a:fld id="{7FFA9FE9-CDF5-4928-BFF1-1AC3ADB997B0}" type="slidenum">
              <a:rPr lang="en-US" smtClean="0"/>
              <a:t>‹#›</a:t>
            </a:fld>
            <a:endParaRPr lang="en-US"/>
          </a:p>
        </p:txBody>
      </p:sp>
    </p:spTree>
    <p:extLst>
      <p:ext uri="{BB962C8B-B14F-4D97-AF65-F5344CB8AC3E}">
        <p14:creationId xmlns:p14="http://schemas.microsoft.com/office/powerpoint/2010/main" val="3251008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612F6-6857-4AD1-ACAD-2E5E8E7ABB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0E619B-F9A0-4378-A000-0847BC00F2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22C4F99-5551-405B-AD9B-FCB30008EF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E3BC18-2ED3-4DC3-95E3-6388A5A11B83}"/>
              </a:ext>
            </a:extLst>
          </p:cNvPr>
          <p:cNvSpPr>
            <a:spLocks noGrp="1"/>
          </p:cNvSpPr>
          <p:nvPr>
            <p:ph type="dt" sz="half" idx="10"/>
          </p:nvPr>
        </p:nvSpPr>
        <p:spPr/>
        <p:txBody>
          <a:bodyPr/>
          <a:lstStyle/>
          <a:p>
            <a:fld id="{099F471B-9D05-45FC-867E-A4574F2106F7}" type="datetimeFigureOut">
              <a:rPr lang="en-US" smtClean="0"/>
              <a:t>2/1/2022</a:t>
            </a:fld>
            <a:endParaRPr lang="en-US"/>
          </a:p>
        </p:txBody>
      </p:sp>
      <p:sp>
        <p:nvSpPr>
          <p:cNvPr id="6" name="Footer Placeholder 5">
            <a:extLst>
              <a:ext uri="{FF2B5EF4-FFF2-40B4-BE49-F238E27FC236}">
                <a16:creationId xmlns:a16="http://schemas.microsoft.com/office/drawing/2014/main" id="{9B70CD2F-B0A4-4341-999A-7C11AD6763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4EB0A0-1300-4A4B-BCA5-2A425763977A}"/>
              </a:ext>
            </a:extLst>
          </p:cNvPr>
          <p:cNvSpPr>
            <a:spLocks noGrp="1"/>
          </p:cNvSpPr>
          <p:nvPr>
            <p:ph type="sldNum" sz="quarter" idx="12"/>
          </p:nvPr>
        </p:nvSpPr>
        <p:spPr/>
        <p:txBody>
          <a:bodyPr/>
          <a:lstStyle/>
          <a:p>
            <a:fld id="{7FFA9FE9-CDF5-4928-BFF1-1AC3ADB997B0}" type="slidenum">
              <a:rPr lang="en-US" smtClean="0"/>
              <a:t>‹#›</a:t>
            </a:fld>
            <a:endParaRPr lang="en-US"/>
          </a:p>
        </p:txBody>
      </p:sp>
    </p:spTree>
    <p:extLst>
      <p:ext uri="{BB962C8B-B14F-4D97-AF65-F5344CB8AC3E}">
        <p14:creationId xmlns:p14="http://schemas.microsoft.com/office/powerpoint/2010/main" val="2012853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54A79A-2A43-49F9-8467-5CD4E8FD9D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B5EA439-8D1F-4031-B37A-7070D90A48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7AC294-F9ED-4088-8803-B1F1E027C4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9F471B-9D05-45FC-867E-A4574F2106F7}" type="datetimeFigureOut">
              <a:rPr lang="en-US" smtClean="0"/>
              <a:t>2/1/2022</a:t>
            </a:fld>
            <a:endParaRPr lang="en-US"/>
          </a:p>
        </p:txBody>
      </p:sp>
      <p:sp>
        <p:nvSpPr>
          <p:cNvPr id="5" name="Footer Placeholder 4">
            <a:extLst>
              <a:ext uri="{FF2B5EF4-FFF2-40B4-BE49-F238E27FC236}">
                <a16:creationId xmlns:a16="http://schemas.microsoft.com/office/drawing/2014/main" id="{36A0B04B-F884-45AC-95B0-A11276470B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A4F6EDA-A2DD-4A6E-ADA8-F0245F04E1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FA9FE9-CDF5-4928-BFF1-1AC3ADB997B0}" type="slidenum">
              <a:rPr lang="en-US" smtClean="0"/>
              <a:t>‹#›</a:t>
            </a:fld>
            <a:endParaRPr lang="en-US"/>
          </a:p>
        </p:txBody>
      </p:sp>
    </p:spTree>
    <p:extLst>
      <p:ext uri="{BB962C8B-B14F-4D97-AF65-F5344CB8AC3E}">
        <p14:creationId xmlns:p14="http://schemas.microsoft.com/office/powerpoint/2010/main" val="15133939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jpeg"/><Relationship Id="rId7"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hyperlink" Target="https://www.flmd.uscourts.gov/" TargetMode="External"/><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4.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5.xml"/><Relationship Id="rId5" Type="http://schemas.openxmlformats.org/officeDocument/2006/relationships/image" Target="../media/image13.pn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6.png"/><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9.png"/><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87FBC-67B1-4057-B62F-AB8D4321399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8B02E74-FA91-483F-9105-4795DFBB46EE}"/>
              </a:ext>
            </a:extLst>
          </p:cNvPr>
          <p:cNvSpPr>
            <a:spLocks noGrp="1"/>
          </p:cNvSpPr>
          <p:nvPr>
            <p:ph type="subTitle" idx="1"/>
          </p:nvPr>
        </p:nvSpPr>
        <p:spPr/>
        <p:txBody>
          <a:bodyPr/>
          <a:lstStyle/>
          <a:p>
            <a:endParaRPr lang="en-US"/>
          </a:p>
        </p:txBody>
      </p:sp>
      <p:sp>
        <p:nvSpPr>
          <p:cNvPr id="4" name="Title 1">
            <a:extLst>
              <a:ext uri="{FF2B5EF4-FFF2-40B4-BE49-F238E27FC236}">
                <a16:creationId xmlns:a16="http://schemas.microsoft.com/office/drawing/2014/main" id="{FF1C04F0-C683-484B-8E34-374C492EB2D6}"/>
              </a:ext>
            </a:extLst>
          </p:cNvPr>
          <p:cNvSpPr txBox="1">
            <a:spLocks/>
          </p:cNvSpPr>
          <p:nvPr/>
        </p:nvSpPr>
        <p:spPr>
          <a:xfrm>
            <a:off x="276225" y="559268"/>
            <a:ext cx="11639550" cy="21796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bg1"/>
                </a:solidFill>
                <a:latin typeface="+mn-lt"/>
              </a:rPr>
              <a:t>The National Court </a:t>
            </a:r>
            <a:br>
              <a:rPr lang="en-US" b="1">
                <a:solidFill>
                  <a:schemeClr val="bg1"/>
                </a:solidFill>
                <a:latin typeface="+mn-lt"/>
              </a:rPr>
            </a:br>
            <a:r>
              <a:rPr lang="en-US" b="1">
                <a:solidFill>
                  <a:schemeClr val="bg1"/>
                </a:solidFill>
                <a:latin typeface="+mn-lt"/>
              </a:rPr>
              <a:t>Interpreter Database: A Key to Success</a:t>
            </a:r>
          </a:p>
        </p:txBody>
      </p:sp>
      <p:pic>
        <p:nvPicPr>
          <p:cNvPr id="7" name="Picture 6" descr="Background pattern&#10;&#10;Description automatically generated">
            <a:extLst>
              <a:ext uri="{FF2B5EF4-FFF2-40B4-BE49-F238E27FC236}">
                <a16:creationId xmlns:a16="http://schemas.microsoft.com/office/drawing/2014/main" id="{C1C576DB-1E20-42E0-8075-A5707967CB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857B01DE-B3C7-4BB9-9219-5FE32286896B}"/>
              </a:ext>
            </a:extLst>
          </p:cNvPr>
          <p:cNvPicPr>
            <a:picLocks noChangeAspect="1"/>
          </p:cNvPicPr>
          <p:nvPr/>
        </p:nvPicPr>
        <p:blipFill>
          <a:blip r:embed="rId4"/>
          <a:stretch>
            <a:fillRect/>
          </a:stretch>
        </p:blipFill>
        <p:spPr>
          <a:xfrm>
            <a:off x="9177019" y="6448743"/>
            <a:ext cx="419100" cy="371475"/>
          </a:xfrm>
          <a:prstGeom prst="rect">
            <a:avLst/>
          </a:prstGeom>
        </p:spPr>
      </p:pic>
      <p:pic>
        <p:nvPicPr>
          <p:cNvPr id="4100" name="Picture 4" descr="Home">
            <a:extLst>
              <a:ext uri="{FF2B5EF4-FFF2-40B4-BE49-F238E27FC236}">
                <a16:creationId xmlns:a16="http://schemas.microsoft.com/office/drawing/2014/main" id="{E461DFE1-8CE5-4B24-8CAB-A858F9FEA0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0924" y="84034"/>
            <a:ext cx="6689931" cy="6689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961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87FBC-67B1-4057-B62F-AB8D4321399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8B02E74-FA91-483F-9105-4795DFBB46EE}"/>
              </a:ext>
            </a:extLst>
          </p:cNvPr>
          <p:cNvSpPr>
            <a:spLocks noGrp="1"/>
          </p:cNvSpPr>
          <p:nvPr>
            <p:ph type="subTitle" idx="1"/>
          </p:nvPr>
        </p:nvSpPr>
        <p:spPr/>
        <p:txBody>
          <a:bodyPr/>
          <a:lstStyle/>
          <a:p>
            <a:endParaRPr lang="en-US"/>
          </a:p>
        </p:txBody>
      </p:sp>
      <p:sp>
        <p:nvSpPr>
          <p:cNvPr id="4" name="Title 1">
            <a:extLst>
              <a:ext uri="{FF2B5EF4-FFF2-40B4-BE49-F238E27FC236}">
                <a16:creationId xmlns:a16="http://schemas.microsoft.com/office/drawing/2014/main" id="{FF1C04F0-C683-484B-8E34-374C492EB2D6}"/>
              </a:ext>
            </a:extLst>
          </p:cNvPr>
          <p:cNvSpPr txBox="1">
            <a:spLocks/>
          </p:cNvSpPr>
          <p:nvPr/>
        </p:nvSpPr>
        <p:spPr>
          <a:xfrm>
            <a:off x="276225" y="559268"/>
            <a:ext cx="11639550" cy="21796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bg1"/>
                </a:solidFill>
                <a:latin typeface="+mn-lt"/>
              </a:rPr>
              <a:t>The National Court </a:t>
            </a:r>
            <a:br>
              <a:rPr lang="en-US" b="1">
                <a:solidFill>
                  <a:schemeClr val="bg1"/>
                </a:solidFill>
                <a:latin typeface="+mn-lt"/>
              </a:rPr>
            </a:br>
            <a:r>
              <a:rPr lang="en-US" b="1">
                <a:solidFill>
                  <a:schemeClr val="bg1"/>
                </a:solidFill>
                <a:latin typeface="+mn-lt"/>
              </a:rPr>
              <a:t>Interpreter Database: A Key to Success</a:t>
            </a:r>
          </a:p>
        </p:txBody>
      </p:sp>
      <p:pic>
        <p:nvPicPr>
          <p:cNvPr id="7" name="Picture 6" descr="Background pattern&#10;&#10;Description automatically generated">
            <a:extLst>
              <a:ext uri="{FF2B5EF4-FFF2-40B4-BE49-F238E27FC236}">
                <a16:creationId xmlns:a16="http://schemas.microsoft.com/office/drawing/2014/main" id="{C1C576DB-1E20-42E0-8075-A5707967CB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E2BF5F17-758B-4F17-8592-77D613D45DDF}"/>
              </a:ext>
            </a:extLst>
          </p:cNvPr>
          <p:cNvSpPr/>
          <p:nvPr/>
        </p:nvSpPr>
        <p:spPr>
          <a:xfrm>
            <a:off x="7309" y="1093633"/>
            <a:ext cx="12192001" cy="576346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5A17AE4-0315-40B7-9201-044EA5602EEE}"/>
              </a:ext>
            </a:extLst>
          </p:cNvPr>
          <p:cNvSpPr/>
          <p:nvPr/>
        </p:nvSpPr>
        <p:spPr>
          <a:xfrm>
            <a:off x="-7309" y="980233"/>
            <a:ext cx="12192000" cy="1143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3B3F91-BA8D-47AF-92F8-DE05FD9FCAE5}"/>
              </a:ext>
            </a:extLst>
          </p:cNvPr>
          <p:cNvSpPr txBox="1"/>
          <p:nvPr/>
        </p:nvSpPr>
        <p:spPr>
          <a:xfrm>
            <a:off x="4510903" y="227504"/>
            <a:ext cx="3155576" cy="584775"/>
          </a:xfrm>
          <a:prstGeom prst="rect">
            <a:avLst/>
          </a:prstGeom>
          <a:noFill/>
        </p:spPr>
        <p:txBody>
          <a:bodyPr wrap="square" rtlCol="0">
            <a:spAutoFit/>
          </a:bodyPr>
          <a:lstStyle/>
          <a:p>
            <a:pPr algn="ctr"/>
            <a:r>
              <a:rPr lang="en-US"/>
              <a:t> </a:t>
            </a:r>
            <a:r>
              <a:rPr lang="en-US" sz="3200" b="1">
                <a:solidFill>
                  <a:schemeClr val="bg1"/>
                </a:solidFill>
                <a:latin typeface="Arial" panose="020B0604020202020204" pitchFamily="34" charset="0"/>
                <a:cs typeface="Arial" panose="020B0604020202020204" pitchFamily="34" charset="0"/>
              </a:rPr>
              <a:t>Resources</a:t>
            </a:r>
            <a:endParaRPr lang="en-US" sz="320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9430B7D9-8830-4A1B-994C-CEACAC4871F3}"/>
              </a:ext>
            </a:extLst>
          </p:cNvPr>
          <p:cNvSpPr txBox="1"/>
          <p:nvPr/>
        </p:nvSpPr>
        <p:spPr>
          <a:xfrm>
            <a:off x="263429" y="1174533"/>
            <a:ext cx="3621949" cy="369332"/>
          </a:xfrm>
          <a:prstGeom prst="rect">
            <a:avLst/>
          </a:prstGeom>
          <a:noFill/>
          <a:ln>
            <a:solidFill>
              <a:schemeClr val="accent3">
                <a:lumMod val="20000"/>
                <a:lumOff val="80000"/>
              </a:schemeClr>
            </a:solidFill>
          </a:ln>
          <a:effectLst>
            <a:outerShdw blurRad="63500" sx="102000" sy="102000" algn="ctr" rotWithShape="0">
              <a:prstClr val="black">
                <a:alpha val="40000"/>
              </a:prstClr>
            </a:outerShdw>
          </a:effectLst>
        </p:spPr>
        <p:txBody>
          <a:bodyPr wrap="square" rtlCol="0">
            <a:spAutoFit/>
          </a:bodyPr>
          <a:lstStyle/>
          <a:p>
            <a:r>
              <a:rPr lang="en-US" b="1" dirty="0">
                <a:latin typeface="Arial" panose="020B0604020202020204" pitchFamily="34" charset="0"/>
                <a:cs typeface="Arial" panose="020B0604020202020204" pitchFamily="34" charset="0"/>
              </a:rPr>
              <a:t>District Arizona </a:t>
            </a:r>
            <a:r>
              <a:rPr lang="en-US" b="1">
                <a:latin typeface="Arial" panose="020B0604020202020204" pitchFamily="34" charset="0"/>
                <a:cs typeface="Arial" panose="020B0604020202020204" pitchFamily="34" charset="0"/>
              </a:rPr>
              <a:t>Intranet Page</a:t>
            </a:r>
            <a:endParaRPr lang="en-US"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A1347E95-4262-48C6-8DA7-94802897BCCB}"/>
              </a:ext>
            </a:extLst>
          </p:cNvPr>
          <p:cNvSpPr txBox="1"/>
          <p:nvPr/>
        </p:nvSpPr>
        <p:spPr>
          <a:xfrm>
            <a:off x="5346090" y="1167103"/>
            <a:ext cx="4689019" cy="646331"/>
          </a:xfrm>
          <a:prstGeom prst="rect">
            <a:avLst/>
          </a:prstGeom>
          <a:noFill/>
          <a:ln>
            <a:solidFill>
              <a:schemeClr val="accent3">
                <a:lumMod val="20000"/>
                <a:lumOff val="80000"/>
              </a:schemeClr>
            </a:solidFill>
          </a:ln>
          <a:effectLst>
            <a:outerShdw blurRad="63500" sx="102000" sy="102000" algn="ctr" rotWithShape="0">
              <a:prstClr val="black">
                <a:alpha val="40000"/>
              </a:prstClr>
            </a:outerShdw>
          </a:effectLst>
        </p:spPr>
        <p:txBody>
          <a:bodyPr wrap="square" rtlCol="0">
            <a:spAutoFit/>
          </a:bodyPr>
          <a:lstStyle/>
          <a:p>
            <a:r>
              <a:rPr lang="en-US" b="1">
                <a:latin typeface="Arial" panose="020B0604020202020204" pitchFamily="34" charset="0"/>
                <a:cs typeface="Arial" panose="020B0604020202020204" pitchFamily="34" charset="0"/>
              </a:rPr>
              <a:t>District of Arizona internet page: </a:t>
            </a:r>
            <a:r>
              <a:rPr lang="en-US" b="1">
                <a:latin typeface="Arial" panose="020B0604020202020204" pitchFamily="34" charset="0"/>
                <a:cs typeface="Arial" panose="020B0604020202020204" pitchFamily="34" charset="0"/>
                <a:hlinkClick r:id="rId4"/>
              </a:rPr>
              <a:t>https://www.azd.uscourts.gov</a:t>
            </a:r>
            <a:r>
              <a:rPr lang="en-US">
                <a:latin typeface="Arial" panose="020B0604020202020204" pitchFamily="34" charset="0"/>
                <a:cs typeface="Arial" panose="020B0604020202020204" pitchFamily="34" charset="0"/>
              </a:rPr>
              <a:t> </a:t>
            </a:r>
          </a:p>
        </p:txBody>
      </p:sp>
      <p:pic>
        <p:nvPicPr>
          <p:cNvPr id="26" name="Picture 25">
            <a:extLst>
              <a:ext uri="{FF2B5EF4-FFF2-40B4-BE49-F238E27FC236}">
                <a16:creationId xmlns:a16="http://schemas.microsoft.com/office/drawing/2014/main" id="{8456CBDC-F2F7-41C9-A523-72AF035D4F9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668750" y="2015434"/>
            <a:ext cx="6381481" cy="1338417"/>
          </a:xfrm>
          <a:prstGeom prst="rect">
            <a:avLst/>
          </a:prstGeom>
          <a:effectLst>
            <a:outerShdw blurRad="63500" sx="102000" sy="102000" algn="ctr" rotWithShape="0">
              <a:prstClr val="black">
                <a:alpha val="40000"/>
              </a:prstClr>
            </a:outerShdw>
          </a:effectLst>
        </p:spPr>
      </p:pic>
      <p:pic>
        <p:nvPicPr>
          <p:cNvPr id="25" name="Picture 24" descr="Text, logo, company name&#10;&#10;Description automatically generated">
            <a:extLst>
              <a:ext uri="{FF2B5EF4-FFF2-40B4-BE49-F238E27FC236}">
                <a16:creationId xmlns:a16="http://schemas.microsoft.com/office/drawing/2014/main" id="{179E6491-EB67-4834-A413-4A791AD71C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3429" y="1989904"/>
            <a:ext cx="2172442" cy="2163989"/>
          </a:xfrm>
          <a:prstGeom prst="rect">
            <a:avLst/>
          </a:prstGeom>
        </p:spPr>
      </p:pic>
      <p:pic>
        <p:nvPicPr>
          <p:cNvPr id="30" name="Picture 29" descr="Text&#10;&#10;Description automatically generated">
            <a:extLst>
              <a:ext uri="{FF2B5EF4-FFF2-40B4-BE49-F238E27FC236}">
                <a16:creationId xmlns:a16="http://schemas.microsoft.com/office/drawing/2014/main" id="{4A661252-D6DE-4B85-8CB9-312F1856CDE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57751" y="2738906"/>
            <a:ext cx="2588339" cy="2596478"/>
          </a:xfrm>
          <a:prstGeom prst="rect">
            <a:avLst/>
          </a:prstGeom>
        </p:spPr>
      </p:pic>
      <p:pic>
        <p:nvPicPr>
          <p:cNvPr id="32" name="Picture 31" descr="Text&#10;&#10;Description automatically generated">
            <a:extLst>
              <a:ext uri="{FF2B5EF4-FFF2-40B4-BE49-F238E27FC236}">
                <a16:creationId xmlns:a16="http://schemas.microsoft.com/office/drawing/2014/main" id="{B6B0F466-61BC-47B9-BFB5-21759A30CE2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0855" y="4646098"/>
            <a:ext cx="2004234" cy="1585097"/>
          </a:xfrm>
          <a:prstGeom prst="rect">
            <a:avLst/>
          </a:prstGeom>
        </p:spPr>
      </p:pic>
      <p:pic>
        <p:nvPicPr>
          <p:cNvPr id="34" name="Picture 33" descr="A picture containing timeline&#10;&#10;Description automatically generated">
            <a:extLst>
              <a:ext uri="{FF2B5EF4-FFF2-40B4-BE49-F238E27FC236}">
                <a16:creationId xmlns:a16="http://schemas.microsoft.com/office/drawing/2014/main" id="{95E5BE94-412A-48B1-8119-D6A30D5E84C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60391" y="3504149"/>
            <a:ext cx="3198201" cy="3225381"/>
          </a:xfrm>
          <a:prstGeom prst="rect">
            <a:avLst/>
          </a:prstGeom>
        </p:spPr>
      </p:pic>
    </p:spTree>
    <p:extLst>
      <p:ext uri="{BB962C8B-B14F-4D97-AF65-F5344CB8AC3E}">
        <p14:creationId xmlns:p14="http://schemas.microsoft.com/office/powerpoint/2010/main" val="3061834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2000"/>
                                        <p:tgtEl>
                                          <p:spTgt spid="13"/>
                                        </p:tgtEl>
                                      </p:cBhvr>
                                    </p:animEffect>
                                    <p:anim calcmode="lin" valueType="num">
                                      <p:cBhvr>
                                        <p:cTn id="15" dur="2000" fill="hold"/>
                                        <p:tgtEl>
                                          <p:spTgt spid="13"/>
                                        </p:tgtEl>
                                        <p:attrNameLst>
                                          <p:attrName>ppt_x</p:attrName>
                                        </p:attrNameLst>
                                      </p:cBhvr>
                                      <p:tavLst>
                                        <p:tav tm="0">
                                          <p:val>
                                            <p:strVal val="#ppt_x"/>
                                          </p:val>
                                        </p:tav>
                                        <p:tav tm="100000">
                                          <p:val>
                                            <p:strVal val="#ppt_x"/>
                                          </p:val>
                                        </p:tav>
                                      </p:tavLst>
                                    </p:anim>
                                    <p:anim calcmode="lin" valueType="num">
                                      <p:cBhvr>
                                        <p:cTn id="16" dur="2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2000"/>
                                        <p:tgtEl>
                                          <p:spTgt spid="24"/>
                                        </p:tgtEl>
                                      </p:cBhvr>
                                    </p:animEffect>
                                    <p:anim calcmode="lin" valueType="num">
                                      <p:cBhvr>
                                        <p:cTn id="36" dur="2000" fill="hold"/>
                                        <p:tgtEl>
                                          <p:spTgt spid="24"/>
                                        </p:tgtEl>
                                        <p:attrNameLst>
                                          <p:attrName>ppt_x</p:attrName>
                                        </p:attrNameLst>
                                      </p:cBhvr>
                                      <p:tavLst>
                                        <p:tav tm="0">
                                          <p:val>
                                            <p:strVal val="#ppt_x"/>
                                          </p:val>
                                        </p:tav>
                                        <p:tav tm="100000">
                                          <p:val>
                                            <p:strVal val="#ppt_x"/>
                                          </p:val>
                                        </p:tav>
                                      </p:tavLst>
                                    </p:anim>
                                    <p:anim calcmode="lin" valueType="num">
                                      <p:cBhvr>
                                        <p:cTn id="37" dur="2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1000"/>
                                        <p:tgtEl>
                                          <p:spTgt spid="26"/>
                                        </p:tgtEl>
                                      </p:cBhvr>
                                    </p:animEffect>
                                    <p:anim calcmode="lin" valueType="num">
                                      <p:cBhvr>
                                        <p:cTn id="43" dur="1000" fill="hold"/>
                                        <p:tgtEl>
                                          <p:spTgt spid="26"/>
                                        </p:tgtEl>
                                        <p:attrNameLst>
                                          <p:attrName>ppt_x</p:attrName>
                                        </p:attrNameLst>
                                      </p:cBhvr>
                                      <p:tavLst>
                                        <p:tav tm="0">
                                          <p:val>
                                            <p:strVal val="#ppt_x"/>
                                          </p:val>
                                        </p:tav>
                                        <p:tav tm="100000">
                                          <p:val>
                                            <p:strVal val="#ppt_x"/>
                                          </p:val>
                                        </p:tav>
                                      </p:tavLst>
                                    </p:anim>
                                    <p:anim calcmode="lin" valueType="num">
                                      <p:cBhvr>
                                        <p:cTn id="4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1000"/>
                                        <p:tgtEl>
                                          <p:spTgt spid="32"/>
                                        </p:tgtEl>
                                      </p:cBhvr>
                                    </p:animEffect>
                                    <p:anim calcmode="lin" valueType="num">
                                      <p:cBhvr>
                                        <p:cTn id="50" dur="1000" fill="hold"/>
                                        <p:tgtEl>
                                          <p:spTgt spid="32"/>
                                        </p:tgtEl>
                                        <p:attrNameLst>
                                          <p:attrName>ppt_x</p:attrName>
                                        </p:attrNameLst>
                                      </p:cBhvr>
                                      <p:tavLst>
                                        <p:tav tm="0">
                                          <p:val>
                                            <p:strVal val="#ppt_x"/>
                                          </p:val>
                                        </p:tav>
                                        <p:tav tm="100000">
                                          <p:val>
                                            <p:strVal val="#ppt_x"/>
                                          </p:val>
                                        </p:tav>
                                      </p:tavLst>
                                    </p:anim>
                                    <p:anim calcmode="lin" valueType="num">
                                      <p:cBhvr>
                                        <p:cTn id="5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1000"/>
                                        <p:tgtEl>
                                          <p:spTgt spid="34"/>
                                        </p:tgtEl>
                                      </p:cBhvr>
                                    </p:animEffect>
                                    <p:anim calcmode="lin" valueType="num">
                                      <p:cBhvr>
                                        <p:cTn id="57" dur="1000" fill="hold"/>
                                        <p:tgtEl>
                                          <p:spTgt spid="34"/>
                                        </p:tgtEl>
                                        <p:attrNameLst>
                                          <p:attrName>ppt_x</p:attrName>
                                        </p:attrNameLst>
                                      </p:cBhvr>
                                      <p:tavLst>
                                        <p:tav tm="0">
                                          <p:val>
                                            <p:strVal val="#ppt_x"/>
                                          </p:val>
                                        </p:tav>
                                        <p:tav tm="100000">
                                          <p:val>
                                            <p:strVal val="#ppt_x"/>
                                          </p:val>
                                        </p:tav>
                                      </p:tavLst>
                                    </p:anim>
                                    <p:anim calcmode="lin" valueType="num">
                                      <p:cBhvr>
                                        <p:cTn id="58"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87FBC-67B1-4057-B62F-AB8D4321399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8B02E74-FA91-483F-9105-4795DFBB46EE}"/>
              </a:ext>
            </a:extLst>
          </p:cNvPr>
          <p:cNvSpPr>
            <a:spLocks noGrp="1"/>
          </p:cNvSpPr>
          <p:nvPr>
            <p:ph type="subTitle" idx="1"/>
          </p:nvPr>
        </p:nvSpPr>
        <p:spPr/>
        <p:txBody>
          <a:bodyPr/>
          <a:lstStyle/>
          <a:p>
            <a:endParaRPr lang="en-US"/>
          </a:p>
        </p:txBody>
      </p:sp>
      <p:sp>
        <p:nvSpPr>
          <p:cNvPr id="4" name="Title 1">
            <a:extLst>
              <a:ext uri="{FF2B5EF4-FFF2-40B4-BE49-F238E27FC236}">
                <a16:creationId xmlns:a16="http://schemas.microsoft.com/office/drawing/2014/main" id="{FF1C04F0-C683-484B-8E34-374C492EB2D6}"/>
              </a:ext>
            </a:extLst>
          </p:cNvPr>
          <p:cNvSpPr txBox="1">
            <a:spLocks/>
          </p:cNvSpPr>
          <p:nvPr/>
        </p:nvSpPr>
        <p:spPr>
          <a:xfrm>
            <a:off x="276225" y="559268"/>
            <a:ext cx="11639550" cy="21796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bg1"/>
                </a:solidFill>
                <a:latin typeface="+mn-lt"/>
              </a:rPr>
              <a:t>The National Court </a:t>
            </a:r>
            <a:br>
              <a:rPr lang="en-US" b="1">
                <a:solidFill>
                  <a:schemeClr val="bg1"/>
                </a:solidFill>
                <a:latin typeface="+mn-lt"/>
              </a:rPr>
            </a:br>
            <a:r>
              <a:rPr lang="en-US" b="1">
                <a:solidFill>
                  <a:schemeClr val="bg1"/>
                </a:solidFill>
                <a:latin typeface="+mn-lt"/>
              </a:rPr>
              <a:t>Interpreter Database: A Key to Success</a:t>
            </a:r>
          </a:p>
        </p:txBody>
      </p:sp>
      <p:pic>
        <p:nvPicPr>
          <p:cNvPr id="7" name="Picture 6" descr="Background pattern&#10;&#10;Description automatically generated">
            <a:extLst>
              <a:ext uri="{FF2B5EF4-FFF2-40B4-BE49-F238E27FC236}">
                <a16:creationId xmlns:a16="http://schemas.microsoft.com/office/drawing/2014/main" id="{C1C576DB-1E20-42E0-8075-A5707967CB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TextBox 15">
            <a:extLst>
              <a:ext uri="{FF2B5EF4-FFF2-40B4-BE49-F238E27FC236}">
                <a16:creationId xmlns:a16="http://schemas.microsoft.com/office/drawing/2014/main" id="{2C2EAEE8-083F-4BBF-B2A5-1963FB29A599}"/>
              </a:ext>
            </a:extLst>
          </p:cNvPr>
          <p:cNvSpPr txBox="1"/>
          <p:nvPr/>
        </p:nvSpPr>
        <p:spPr>
          <a:xfrm>
            <a:off x="1247774" y="947638"/>
            <a:ext cx="9816465" cy="2308324"/>
          </a:xfrm>
          <a:prstGeom prst="rect">
            <a:avLst/>
          </a:prstGeom>
          <a:noFill/>
        </p:spPr>
        <p:txBody>
          <a:bodyPr wrap="square" rtlCol="0">
            <a:spAutoFit/>
          </a:bodyPr>
          <a:lstStyle/>
          <a:p>
            <a:pPr algn="ctr"/>
            <a:r>
              <a:rPr lang="en-US" sz="7200">
                <a:solidFill>
                  <a:schemeClr val="bg1"/>
                </a:solidFill>
                <a:latin typeface="Arial" panose="020B0604020202020204" pitchFamily="34" charset="0"/>
                <a:cs typeface="Arial" panose="020B0604020202020204" pitchFamily="34" charset="0"/>
              </a:rPr>
              <a:t>Maintain NextGen</a:t>
            </a:r>
          </a:p>
          <a:p>
            <a:pPr algn="ctr"/>
            <a:r>
              <a:rPr lang="en-US" sz="7200">
                <a:solidFill>
                  <a:schemeClr val="bg1"/>
                </a:solidFill>
                <a:latin typeface="Arial" panose="020B0604020202020204" pitchFamily="34" charset="0"/>
                <a:cs typeface="Arial" panose="020B0604020202020204" pitchFamily="34" charset="0"/>
              </a:rPr>
              <a:t>CM/ECF Account</a:t>
            </a:r>
            <a:endParaRPr lang="en-US" sz="2800">
              <a:solidFill>
                <a:schemeClr val="bg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33F1C224-58CC-47F0-94FB-4AD5358FBA2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302238" y="5045993"/>
            <a:ext cx="1524003" cy="1522615"/>
          </a:xfrm>
          <a:prstGeom prst="rect">
            <a:avLst/>
          </a:prstGeom>
        </p:spPr>
      </p:pic>
      <p:sp>
        <p:nvSpPr>
          <p:cNvPr id="5" name="TextBox 4">
            <a:extLst>
              <a:ext uri="{FF2B5EF4-FFF2-40B4-BE49-F238E27FC236}">
                <a16:creationId xmlns:a16="http://schemas.microsoft.com/office/drawing/2014/main" id="{ABCE56BE-8577-4F11-9C0D-057599865D5E}"/>
              </a:ext>
            </a:extLst>
          </p:cNvPr>
          <p:cNvSpPr txBox="1"/>
          <p:nvPr/>
        </p:nvSpPr>
        <p:spPr>
          <a:xfrm>
            <a:off x="1844040" y="4181562"/>
            <a:ext cx="6324600" cy="1938992"/>
          </a:xfrm>
          <a:prstGeom prst="rect">
            <a:avLst/>
          </a:prstGeom>
          <a:noFill/>
          <a:ln>
            <a:solidFill>
              <a:schemeClr val="accent3">
                <a:lumMod val="20000"/>
                <a:lumOff val="80000"/>
              </a:schemeClr>
            </a:solidFill>
          </a:ln>
          <a:effectLst>
            <a:outerShdw blurRad="63500" sx="102000" sy="102000" algn="ctr" rotWithShape="0">
              <a:prstClr val="black">
                <a:alpha val="40000"/>
              </a:prstClr>
            </a:outerShdw>
          </a:effectLst>
        </p:spPr>
        <p:txBody>
          <a:bodyPr wrap="square" rtlCol="0">
            <a:spAutoFit/>
          </a:bodyPr>
          <a:lstStyle/>
          <a:p>
            <a:pPr algn="ctr"/>
            <a:r>
              <a:rPr lang="en-US" sz="4000">
                <a:solidFill>
                  <a:schemeClr val="accent1">
                    <a:lumMod val="20000"/>
                    <a:lumOff val="80000"/>
                  </a:schemeClr>
                </a:solidFill>
                <a:latin typeface="Arial" panose="020B0604020202020204" pitchFamily="34" charset="0"/>
                <a:cs typeface="Arial" panose="020B0604020202020204" pitchFamily="34" charset="0"/>
              </a:rPr>
              <a:t>E-filers will log into PACER to update contact information.</a:t>
            </a:r>
          </a:p>
        </p:txBody>
      </p:sp>
    </p:spTree>
    <p:custDataLst>
      <p:tags r:id="rId1"/>
    </p:custDataLst>
    <p:extLst>
      <p:ext uri="{BB962C8B-B14F-4D97-AF65-F5344CB8AC3E}">
        <p14:creationId xmlns:p14="http://schemas.microsoft.com/office/powerpoint/2010/main" val="1858417900"/>
      </p:ext>
    </p:extLst>
  </p:cSld>
  <p:clrMapOvr>
    <a:masterClrMapping/>
  </p:clrMapOvr>
  <mc:AlternateContent xmlns:mc="http://schemas.openxmlformats.org/markup-compatibility/2006" xmlns:p14="http://schemas.microsoft.com/office/powerpoint/2010/main">
    <mc:Choice Requires="p14">
      <p:transition spd="slow" p14:dur="2000" advTm="36276"/>
    </mc:Choice>
    <mc:Fallback xmlns="">
      <p:transition spd="slow" advTm="362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2000"/>
                                        <p:tgtEl>
                                          <p:spTgt spid="16"/>
                                        </p:tgtEl>
                                      </p:cBhvr>
                                    </p:animEffect>
                                    <p:anim calcmode="lin" valueType="num">
                                      <p:cBhvr>
                                        <p:cTn id="13" dur="2000" fill="hold"/>
                                        <p:tgtEl>
                                          <p:spTgt spid="16"/>
                                        </p:tgtEl>
                                        <p:attrNameLst>
                                          <p:attrName>ppt_x</p:attrName>
                                        </p:attrNameLst>
                                      </p:cBhvr>
                                      <p:tavLst>
                                        <p:tav tm="0">
                                          <p:val>
                                            <p:strVal val="#ppt_x"/>
                                          </p:val>
                                        </p:tav>
                                        <p:tav tm="100000">
                                          <p:val>
                                            <p:strVal val="#ppt_x"/>
                                          </p:val>
                                        </p:tav>
                                      </p:tavLst>
                                    </p:anim>
                                    <p:anim calcmode="lin" valueType="num">
                                      <p:cBhvr>
                                        <p:cTn id="14" dur="2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anim calcmode="lin" valueType="num">
                                      <p:cBhvr>
                                        <p:cTn id="20" dur="2000" fill="hold"/>
                                        <p:tgtEl>
                                          <p:spTgt spid="5"/>
                                        </p:tgtEl>
                                        <p:attrNameLst>
                                          <p:attrName>ppt_x</p:attrName>
                                        </p:attrNameLst>
                                      </p:cBhvr>
                                      <p:tavLst>
                                        <p:tav tm="0">
                                          <p:val>
                                            <p:strVal val="#ppt_x"/>
                                          </p:val>
                                        </p:tav>
                                        <p:tav tm="100000">
                                          <p:val>
                                            <p:strVal val="#ppt_x"/>
                                          </p:val>
                                        </p:tav>
                                      </p:tavLst>
                                    </p:anim>
                                    <p:anim calcmode="lin" valueType="num">
                                      <p:cBhvr>
                                        <p:cTn id="21" dur="2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87FBC-67B1-4057-B62F-AB8D4321399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8B02E74-FA91-483F-9105-4795DFBB46EE}"/>
              </a:ext>
            </a:extLst>
          </p:cNvPr>
          <p:cNvSpPr>
            <a:spLocks noGrp="1"/>
          </p:cNvSpPr>
          <p:nvPr>
            <p:ph type="subTitle" idx="1"/>
          </p:nvPr>
        </p:nvSpPr>
        <p:spPr/>
        <p:txBody>
          <a:bodyPr/>
          <a:lstStyle/>
          <a:p>
            <a:endParaRPr lang="en-US"/>
          </a:p>
        </p:txBody>
      </p:sp>
      <p:sp>
        <p:nvSpPr>
          <p:cNvPr id="4" name="Title 1">
            <a:extLst>
              <a:ext uri="{FF2B5EF4-FFF2-40B4-BE49-F238E27FC236}">
                <a16:creationId xmlns:a16="http://schemas.microsoft.com/office/drawing/2014/main" id="{FF1C04F0-C683-484B-8E34-374C492EB2D6}"/>
              </a:ext>
            </a:extLst>
          </p:cNvPr>
          <p:cNvSpPr txBox="1">
            <a:spLocks/>
          </p:cNvSpPr>
          <p:nvPr/>
        </p:nvSpPr>
        <p:spPr>
          <a:xfrm>
            <a:off x="276225" y="559268"/>
            <a:ext cx="11639550" cy="21796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bg1"/>
                </a:solidFill>
                <a:latin typeface="+mn-lt"/>
              </a:rPr>
              <a:t>The National Court </a:t>
            </a:r>
            <a:br>
              <a:rPr lang="en-US" b="1">
                <a:solidFill>
                  <a:schemeClr val="bg1"/>
                </a:solidFill>
                <a:latin typeface="+mn-lt"/>
              </a:rPr>
            </a:br>
            <a:r>
              <a:rPr lang="en-US" b="1">
                <a:solidFill>
                  <a:schemeClr val="bg1"/>
                </a:solidFill>
                <a:latin typeface="+mn-lt"/>
              </a:rPr>
              <a:t>Interpreter Database: A Key to Success</a:t>
            </a:r>
          </a:p>
        </p:txBody>
      </p:sp>
      <p:pic>
        <p:nvPicPr>
          <p:cNvPr id="7" name="Picture 6" descr="Background pattern&#10;&#10;Description automatically generated">
            <a:extLst>
              <a:ext uri="{FF2B5EF4-FFF2-40B4-BE49-F238E27FC236}">
                <a16:creationId xmlns:a16="http://schemas.microsoft.com/office/drawing/2014/main" id="{C1C576DB-1E20-42E0-8075-A5707967CB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E2BF5F17-758B-4F17-8592-77D613D45DDF}"/>
              </a:ext>
            </a:extLst>
          </p:cNvPr>
          <p:cNvSpPr/>
          <p:nvPr/>
        </p:nvSpPr>
        <p:spPr>
          <a:xfrm>
            <a:off x="0" y="1485900"/>
            <a:ext cx="12192000" cy="53721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5A17AE4-0315-40B7-9201-044EA5602EEE}"/>
              </a:ext>
            </a:extLst>
          </p:cNvPr>
          <p:cNvSpPr/>
          <p:nvPr/>
        </p:nvSpPr>
        <p:spPr>
          <a:xfrm>
            <a:off x="0" y="1485900"/>
            <a:ext cx="12192000" cy="1143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D24D7CD-5AF9-46C0-A770-A7F863AD4B8D}"/>
              </a:ext>
            </a:extLst>
          </p:cNvPr>
          <p:cNvSpPr txBox="1"/>
          <p:nvPr/>
        </p:nvSpPr>
        <p:spPr>
          <a:xfrm>
            <a:off x="1108710" y="445770"/>
            <a:ext cx="9559290" cy="830997"/>
          </a:xfrm>
          <a:prstGeom prst="rect">
            <a:avLst/>
          </a:prstGeom>
          <a:noFill/>
        </p:spPr>
        <p:txBody>
          <a:bodyPr wrap="square" rtlCol="0">
            <a:spAutoFit/>
          </a:bodyPr>
          <a:lstStyle/>
          <a:p>
            <a:pPr algn="ctr"/>
            <a:r>
              <a:rPr lang="en-US" sz="4800" b="1">
                <a:solidFill>
                  <a:schemeClr val="bg1"/>
                </a:solidFill>
                <a:latin typeface="Arial" panose="020B0604020202020204" pitchFamily="34" charset="0"/>
                <a:cs typeface="Arial" panose="020B0604020202020204" pitchFamily="34" charset="0"/>
              </a:rPr>
              <a:t>Name Change</a:t>
            </a:r>
          </a:p>
        </p:txBody>
      </p:sp>
      <p:pic>
        <p:nvPicPr>
          <p:cNvPr id="13" name="Picture 12">
            <a:extLst>
              <a:ext uri="{FF2B5EF4-FFF2-40B4-BE49-F238E27FC236}">
                <a16:creationId xmlns:a16="http://schemas.microsoft.com/office/drawing/2014/main" id="{EF988360-47BD-4C44-8957-8A677659BEEE}"/>
              </a:ext>
            </a:extLst>
          </p:cNvPr>
          <p:cNvPicPr>
            <a:picLocks noChangeAspect="1"/>
          </p:cNvPicPr>
          <p:nvPr/>
        </p:nvPicPr>
        <p:blipFill>
          <a:blip r:embed="rId5"/>
          <a:stretch>
            <a:fillRect/>
          </a:stretch>
        </p:blipFill>
        <p:spPr>
          <a:xfrm>
            <a:off x="146169" y="1722536"/>
            <a:ext cx="6669365" cy="2927541"/>
          </a:xfrm>
          <a:prstGeom prst="rect">
            <a:avLst/>
          </a:prstGeom>
          <a:effectLst>
            <a:outerShdw blurRad="63500" sx="102000" sy="102000" algn="ctr" rotWithShape="0">
              <a:prstClr val="black">
                <a:alpha val="40000"/>
              </a:prstClr>
            </a:outerShdw>
          </a:effectLst>
        </p:spPr>
      </p:pic>
      <p:sp>
        <p:nvSpPr>
          <p:cNvPr id="8" name="Arrow: Down 7">
            <a:extLst>
              <a:ext uri="{FF2B5EF4-FFF2-40B4-BE49-F238E27FC236}">
                <a16:creationId xmlns:a16="http://schemas.microsoft.com/office/drawing/2014/main" id="{21136DDA-30C0-47B6-A45B-771A4111AF3D}"/>
              </a:ext>
            </a:extLst>
          </p:cNvPr>
          <p:cNvSpPr/>
          <p:nvPr/>
        </p:nvSpPr>
        <p:spPr>
          <a:xfrm>
            <a:off x="2069386" y="897504"/>
            <a:ext cx="563880" cy="771057"/>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416DB545-BD26-49D7-9891-D12CEF12D447}"/>
              </a:ext>
            </a:extLst>
          </p:cNvPr>
          <p:cNvSpPr/>
          <p:nvPr/>
        </p:nvSpPr>
        <p:spPr>
          <a:xfrm rot="10800000">
            <a:off x="4233466" y="2510707"/>
            <a:ext cx="838477" cy="628015"/>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Graphical user interface, application&#10;&#10;Description automatically generated">
            <a:extLst>
              <a:ext uri="{FF2B5EF4-FFF2-40B4-BE49-F238E27FC236}">
                <a16:creationId xmlns:a16="http://schemas.microsoft.com/office/drawing/2014/main" id="{DF522FBD-5BA3-4A2F-87CE-57692A632D3C}"/>
              </a:ext>
            </a:extLst>
          </p:cNvPr>
          <p:cNvPicPr/>
          <p:nvPr/>
        </p:nvPicPr>
        <p:blipFill>
          <a:blip r:embed="rId6">
            <a:extLst>
              <a:ext uri="{28A0092B-C50C-407E-A947-70E740481C1C}">
                <a14:useLocalDpi xmlns:a14="http://schemas.microsoft.com/office/drawing/2010/main" val="0"/>
              </a:ext>
            </a:extLst>
          </a:blip>
          <a:stretch>
            <a:fillRect/>
          </a:stretch>
        </p:blipFill>
        <p:spPr>
          <a:xfrm>
            <a:off x="5888355" y="2939133"/>
            <a:ext cx="6248083" cy="3840154"/>
          </a:xfrm>
          <a:prstGeom prst="rect">
            <a:avLst/>
          </a:prstGeom>
          <a:effectLst>
            <a:outerShdw blurRad="63500" sx="102000" sy="102000" algn="ctr" rotWithShape="0">
              <a:prstClr val="black">
                <a:alpha val="40000"/>
              </a:prstClr>
            </a:outerShdw>
          </a:effectLst>
        </p:spPr>
      </p:pic>
      <p:sp>
        <p:nvSpPr>
          <p:cNvPr id="10" name="Rectangle: Rounded Corners 9">
            <a:extLst>
              <a:ext uri="{FF2B5EF4-FFF2-40B4-BE49-F238E27FC236}">
                <a16:creationId xmlns:a16="http://schemas.microsoft.com/office/drawing/2014/main" id="{0031A0E4-0BC9-402D-8C56-9AD0B0FDFE63}"/>
              </a:ext>
            </a:extLst>
          </p:cNvPr>
          <p:cNvSpPr/>
          <p:nvPr/>
        </p:nvSpPr>
        <p:spPr>
          <a:xfrm>
            <a:off x="7787640" y="6126480"/>
            <a:ext cx="899160" cy="61722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12E2407D-5E87-4665-92A7-4D3F64EA8CA9}"/>
              </a:ext>
            </a:extLst>
          </p:cNvPr>
          <p:cNvPicPr>
            <a:picLocks noChangeAspect="1"/>
          </p:cNvPicPr>
          <p:nvPr/>
        </p:nvPicPr>
        <p:blipFill>
          <a:blip r:embed="rId7"/>
          <a:stretch>
            <a:fillRect/>
          </a:stretch>
        </p:blipFill>
        <p:spPr>
          <a:xfrm>
            <a:off x="560745" y="5301611"/>
            <a:ext cx="4919404" cy="1286840"/>
          </a:xfrm>
          <a:prstGeom prst="rect">
            <a:avLst/>
          </a:prstGeom>
          <a:effectLst>
            <a:outerShdw blurRad="63500" sx="102000" sy="102000" algn="ctr" rotWithShape="0">
              <a:prstClr val="black">
                <a:alpha val="40000"/>
              </a:prstClr>
            </a:outerShdw>
          </a:effectLst>
        </p:spPr>
      </p:pic>
      <p:sp>
        <p:nvSpPr>
          <p:cNvPr id="15" name="Arrow: Right 14">
            <a:extLst>
              <a:ext uri="{FF2B5EF4-FFF2-40B4-BE49-F238E27FC236}">
                <a16:creationId xmlns:a16="http://schemas.microsoft.com/office/drawing/2014/main" id="{838D1941-59D7-4792-A78C-2ECF24D77980}"/>
              </a:ext>
            </a:extLst>
          </p:cNvPr>
          <p:cNvSpPr/>
          <p:nvPr/>
        </p:nvSpPr>
        <p:spPr>
          <a:xfrm>
            <a:off x="5423995" y="4491865"/>
            <a:ext cx="617628" cy="303861"/>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3C419CAC-5813-4E28-B972-D4C23526B425}"/>
              </a:ext>
            </a:extLst>
          </p:cNvPr>
          <p:cNvSpPr/>
          <p:nvPr/>
        </p:nvSpPr>
        <p:spPr>
          <a:xfrm>
            <a:off x="5423266" y="5105869"/>
            <a:ext cx="617628" cy="303861"/>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E617BAC1-75D4-4360-B4A1-B1E4D54FE70D}"/>
              </a:ext>
            </a:extLst>
          </p:cNvPr>
          <p:cNvSpPr/>
          <p:nvPr/>
        </p:nvSpPr>
        <p:spPr>
          <a:xfrm>
            <a:off x="5423266" y="5427793"/>
            <a:ext cx="617628" cy="633471"/>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522081067"/>
      </p:ext>
    </p:extLst>
  </p:cSld>
  <p:clrMapOvr>
    <a:masterClrMapping/>
  </p:clrMapOvr>
  <mc:AlternateContent xmlns:mc="http://schemas.openxmlformats.org/markup-compatibility/2006" xmlns:p14="http://schemas.microsoft.com/office/powerpoint/2010/main">
    <mc:Choice Requires="p14">
      <p:transition spd="slow" p14:dur="2000" advTm="32983"/>
    </mc:Choice>
    <mc:Fallback xmlns="">
      <p:transition spd="slow" advTm="329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ppt_x</p:attrName>
                                        </p:attrNameLst>
                                      </p:cBhvr>
                                      <p:tavLst>
                                        <p:tav tm="0">
                                          <p:val>
                                            <p:strVal val="#ppt_x"/>
                                          </p:val>
                                        </p:tav>
                                        <p:tav tm="100000">
                                          <p:val>
                                            <p:strVal val="#ppt_x"/>
                                          </p:val>
                                        </p:tav>
                                      </p:tavLst>
                                    </p:anim>
                                    <p:anim calcmode="lin" valueType="num">
                                      <p:cBhvr>
                                        <p:cTn id="9" dur="2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2000"/>
                                        <p:tgtEl>
                                          <p:spTgt spid="13"/>
                                        </p:tgtEl>
                                      </p:cBhvr>
                                    </p:animEffect>
                                    <p:anim calcmode="lin" valueType="num">
                                      <p:cBhvr>
                                        <p:cTn id="15" dur="2000" fill="hold"/>
                                        <p:tgtEl>
                                          <p:spTgt spid="13"/>
                                        </p:tgtEl>
                                        <p:attrNameLst>
                                          <p:attrName>ppt_x</p:attrName>
                                        </p:attrNameLst>
                                      </p:cBhvr>
                                      <p:tavLst>
                                        <p:tav tm="0">
                                          <p:val>
                                            <p:strVal val="#ppt_x"/>
                                          </p:val>
                                        </p:tav>
                                        <p:tav tm="100000">
                                          <p:val>
                                            <p:strVal val="#ppt_x"/>
                                          </p:val>
                                        </p:tav>
                                      </p:tavLst>
                                    </p:anim>
                                    <p:anim calcmode="lin" valueType="num">
                                      <p:cBhvr>
                                        <p:cTn id="16" dur="2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heel(1)">
                                      <p:cBhvr>
                                        <p:cTn id="21" dur="1500"/>
                                        <p:tgtEl>
                                          <p:spTgt spid="8"/>
                                        </p:tgtEl>
                                      </p:cBhvr>
                                    </p:animEffect>
                                  </p:childTnLst>
                                </p:cTn>
                              </p:par>
                            </p:childTnLst>
                          </p:cTn>
                        </p:par>
                        <p:par>
                          <p:cTn id="22" fill="hold">
                            <p:stCondLst>
                              <p:cond delay="1500"/>
                            </p:stCondLst>
                            <p:childTnLst>
                              <p:par>
                                <p:cTn id="23" presetID="21" presetClass="entr" presetSubtype="1"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heel(1)">
                                      <p:cBhvr>
                                        <p:cTn id="25" dur="1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2000"/>
                                        <p:tgtEl>
                                          <p:spTgt spid="12"/>
                                        </p:tgtEl>
                                      </p:cBhvr>
                                    </p:animEffect>
                                    <p:anim calcmode="lin" valueType="num">
                                      <p:cBhvr>
                                        <p:cTn id="31" dur="2000" fill="hold"/>
                                        <p:tgtEl>
                                          <p:spTgt spid="12"/>
                                        </p:tgtEl>
                                        <p:attrNameLst>
                                          <p:attrName>ppt_x</p:attrName>
                                        </p:attrNameLst>
                                      </p:cBhvr>
                                      <p:tavLst>
                                        <p:tav tm="0">
                                          <p:val>
                                            <p:strVal val="#ppt_x"/>
                                          </p:val>
                                        </p:tav>
                                        <p:tav tm="100000">
                                          <p:val>
                                            <p:strVal val="#ppt_x"/>
                                          </p:val>
                                        </p:tav>
                                      </p:tavLst>
                                    </p:anim>
                                    <p:anim calcmode="lin" valueType="num">
                                      <p:cBhvr>
                                        <p:cTn id="32" dur="2000" fill="hold"/>
                                        <p:tgtEl>
                                          <p:spTgt spid="12"/>
                                        </p:tgtEl>
                                        <p:attrNameLst>
                                          <p:attrName>ppt_y</p:attrName>
                                        </p:attrNameLst>
                                      </p:cBhvr>
                                      <p:tavLst>
                                        <p:tav tm="0">
                                          <p:val>
                                            <p:strVal val="#ppt_y+.1"/>
                                          </p:val>
                                        </p:tav>
                                        <p:tav tm="100000">
                                          <p:val>
                                            <p:strVal val="#ppt_y"/>
                                          </p:val>
                                        </p:tav>
                                      </p:tavLst>
                                    </p:anim>
                                  </p:childTnLst>
                                </p:cTn>
                              </p:par>
                            </p:childTnLst>
                          </p:cTn>
                        </p:par>
                        <p:par>
                          <p:cTn id="33" fill="hold">
                            <p:stCondLst>
                              <p:cond delay="2000"/>
                            </p:stCondLst>
                            <p:childTnLst>
                              <p:par>
                                <p:cTn id="34" presetID="21" presetClass="entr" presetSubtype="1" fill="hold" grpId="0" nodeType="afterEffect">
                                  <p:stCondLst>
                                    <p:cond delay="250"/>
                                  </p:stCondLst>
                                  <p:childTnLst>
                                    <p:set>
                                      <p:cBhvr>
                                        <p:cTn id="35" dur="1" fill="hold">
                                          <p:stCondLst>
                                            <p:cond delay="0"/>
                                          </p:stCondLst>
                                        </p:cTn>
                                        <p:tgtEl>
                                          <p:spTgt spid="15"/>
                                        </p:tgtEl>
                                        <p:attrNameLst>
                                          <p:attrName>style.visibility</p:attrName>
                                        </p:attrNameLst>
                                      </p:cBhvr>
                                      <p:to>
                                        <p:strVal val="visible"/>
                                      </p:to>
                                    </p:set>
                                    <p:animEffect transition="in" filter="wheel(1)">
                                      <p:cBhvr>
                                        <p:cTn id="36" dur="1500"/>
                                        <p:tgtEl>
                                          <p:spTgt spid="15"/>
                                        </p:tgtEl>
                                      </p:cBhvr>
                                    </p:animEffect>
                                  </p:childTnLst>
                                </p:cTn>
                              </p:par>
                            </p:childTnLst>
                          </p:cTn>
                        </p:par>
                        <p:par>
                          <p:cTn id="37" fill="hold">
                            <p:stCondLst>
                              <p:cond delay="3750"/>
                            </p:stCondLst>
                            <p:childTnLst>
                              <p:par>
                                <p:cTn id="38" presetID="21" presetClass="entr" presetSubtype="1"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heel(1)">
                                      <p:cBhvr>
                                        <p:cTn id="40" dur="1500"/>
                                        <p:tgtEl>
                                          <p:spTgt spid="16"/>
                                        </p:tgtEl>
                                      </p:cBhvr>
                                    </p:animEffect>
                                  </p:childTnLst>
                                </p:cTn>
                              </p:par>
                            </p:childTnLst>
                          </p:cTn>
                        </p:par>
                        <p:par>
                          <p:cTn id="41" fill="hold">
                            <p:stCondLst>
                              <p:cond delay="5250"/>
                            </p:stCondLst>
                            <p:childTnLst>
                              <p:par>
                                <p:cTn id="42" presetID="21" presetClass="entr" presetSubtype="1" fill="hold" grpId="0" nodeType="afterEffect">
                                  <p:stCondLst>
                                    <p:cond delay="250"/>
                                  </p:stCondLst>
                                  <p:childTnLst>
                                    <p:set>
                                      <p:cBhvr>
                                        <p:cTn id="43" dur="1" fill="hold">
                                          <p:stCondLst>
                                            <p:cond delay="0"/>
                                          </p:stCondLst>
                                        </p:cTn>
                                        <p:tgtEl>
                                          <p:spTgt spid="17"/>
                                        </p:tgtEl>
                                        <p:attrNameLst>
                                          <p:attrName>style.visibility</p:attrName>
                                        </p:attrNameLst>
                                      </p:cBhvr>
                                      <p:to>
                                        <p:strVal val="visible"/>
                                      </p:to>
                                    </p:set>
                                    <p:animEffect transition="in" filter="wheel(1)">
                                      <p:cBhvr>
                                        <p:cTn id="44" dur="1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heel(1)">
                                      <p:cBhvr>
                                        <p:cTn id="49" dur="20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2000"/>
                                        <p:tgtEl>
                                          <p:spTgt spid="14"/>
                                        </p:tgtEl>
                                      </p:cBhvr>
                                    </p:animEffect>
                                    <p:anim calcmode="lin" valueType="num">
                                      <p:cBhvr>
                                        <p:cTn id="55" dur="2000" fill="hold"/>
                                        <p:tgtEl>
                                          <p:spTgt spid="14"/>
                                        </p:tgtEl>
                                        <p:attrNameLst>
                                          <p:attrName>ppt_x</p:attrName>
                                        </p:attrNameLst>
                                      </p:cBhvr>
                                      <p:tavLst>
                                        <p:tav tm="0">
                                          <p:val>
                                            <p:strVal val="#ppt_x"/>
                                          </p:val>
                                        </p:tav>
                                        <p:tav tm="100000">
                                          <p:val>
                                            <p:strVal val="#ppt_x"/>
                                          </p:val>
                                        </p:tav>
                                      </p:tavLst>
                                    </p:anim>
                                    <p:anim calcmode="lin" valueType="num">
                                      <p:cBhvr>
                                        <p:cTn id="56" dur="2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animBg="1"/>
      <p:bldP spid="10" grpId="0" animBg="1"/>
      <p:bldP spid="15" grpId="0" animBg="1"/>
      <p:bldP spid="1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87FBC-67B1-4057-B62F-AB8D4321399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8B02E74-FA91-483F-9105-4795DFBB46EE}"/>
              </a:ext>
            </a:extLst>
          </p:cNvPr>
          <p:cNvSpPr>
            <a:spLocks noGrp="1"/>
          </p:cNvSpPr>
          <p:nvPr>
            <p:ph type="subTitle" idx="1"/>
          </p:nvPr>
        </p:nvSpPr>
        <p:spPr/>
        <p:txBody>
          <a:bodyPr/>
          <a:lstStyle/>
          <a:p>
            <a:endParaRPr lang="en-US"/>
          </a:p>
        </p:txBody>
      </p:sp>
      <p:sp>
        <p:nvSpPr>
          <p:cNvPr id="4" name="Title 1">
            <a:extLst>
              <a:ext uri="{FF2B5EF4-FFF2-40B4-BE49-F238E27FC236}">
                <a16:creationId xmlns:a16="http://schemas.microsoft.com/office/drawing/2014/main" id="{FF1C04F0-C683-484B-8E34-374C492EB2D6}"/>
              </a:ext>
            </a:extLst>
          </p:cNvPr>
          <p:cNvSpPr txBox="1">
            <a:spLocks/>
          </p:cNvSpPr>
          <p:nvPr/>
        </p:nvSpPr>
        <p:spPr>
          <a:xfrm>
            <a:off x="276225" y="559268"/>
            <a:ext cx="11639550" cy="21796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bg1"/>
                </a:solidFill>
                <a:latin typeface="+mn-lt"/>
              </a:rPr>
              <a:t>The National Court </a:t>
            </a:r>
            <a:br>
              <a:rPr lang="en-US" b="1">
                <a:solidFill>
                  <a:schemeClr val="bg1"/>
                </a:solidFill>
                <a:latin typeface="+mn-lt"/>
              </a:rPr>
            </a:br>
            <a:r>
              <a:rPr lang="en-US" b="1">
                <a:solidFill>
                  <a:schemeClr val="bg1"/>
                </a:solidFill>
                <a:latin typeface="+mn-lt"/>
              </a:rPr>
              <a:t>Interpreter Database: A Key to Success</a:t>
            </a:r>
          </a:p>
        </p:txBody>
      </p:sp>
      <p:pic>
        <p:nvPicPr>
          <p:cNvPr id="7" name="Picture 6" descr="Background pattern&#10;&#10;Description automatically generated">
            <a:extLst>
              <a:ext uri="{FF2B5EF4-FFF2-40B4-BE49-F238E27FC236}">
                <a16:creationId xmlns:a16="http://schemas.microsoft.com/office/drawing/2014/main" id="{C1C576DB-1E20-42E0-8075-A5707967CB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E2BF5F17-758B-4F17-8592-77D613D45DDF}"/>
              </a:ext>
            </a:extLst>
          </p:cNvPr>
          <p:cNvSpPr/>
          <p:nvPr/>
        </p:nvSpPr>
        <p:spPr>
          <a:xfrm>
            <a:off x="0" y="1485900"/>
            <a:ext cx="12192000" cy="53721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5A17AE4-0315-40B7-9201-044EA5602EEE}"/>
              </a:ext>
            </a:extLst>
          </p:cNvPr>
          <p:cNvSpPr/>
          <p:nvPr/>
        </p:nvSpPr>
        <p:spPr>
          <a:xfrm>
            <a:off x="0" y="1485900"/>
            <a:ext cx="12192000" cy="1143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FEED601-FC46-4380-ACAA-7CBACB683D71}"/>
              </a:ext>
            </a:extLst>
          </p:cNvPr>
          <p:cNvSpPr txBox="1"/>
          <p:nvPr/>
        </p:nvSpPr>
        <p:spPr>
          <a:xfrm>
            <a:off x="1787446" y="223659"/>
            <a:ext cx="8183880" cy="769441"/>
          </a:xfrm>
          <a:prstGeom prst="rect">
            <a:avLst/>
          </a:prstGeom>
          <a:noFill/>
        </p:spPr>
        <p:txBody>
          <a:bodyPr wrap="square" rtlCol="0">
            <a:spAutoFit/>
          </a:bodyPr>
          <a:lstStyle/>
          <a:p>
            <a:pPr algn="ctr"/>
            <a:r>
              <a:rPr lang="en-US" sz="4400" b="1">
                <a:solidFill>
                  <a:schemeClr val="bg1"/>
                </a:solidFill>
                <a:latin typeface="Arial" panose="020B0604020202020204" pitchFamily="34" charset="0"/>
                <a:cs typeface="Arial" panose="020B0604020202020204" pitchFamily="34" charset="0"/>
              </a:rPr>
              <a:t>Update Your Mailing Address</a:t>
            </a:r>
          </a:p>
        </p:txBody>
      </p:sp>
      <p:pic>
        <p:nvPicPr>
          <p:cNvPr id="8" name="Picture 7">
            <a:extLst>
              <a:ext uri="{FF2B5EF4-FFF2-40B4-BE49-F238E27FC236}">
                <a16:creationId xmlns:a16="http://schemas.microsoft.com/office/drawing/2014/main" id="{0B6ECECD-B397-4175-882A-36C765969BBB}"/>
              </a:ext>
            </a:extLst>
          </p:cNvPr>
          <p:cNvPicPr>
            <a:picLocks noChangeAspect="1"/>
          </p:cNvPicPr>
          <p:nvPr/>
        </p:nvPicPr>
        <p:blipFill>
          <a:blip r:embed="rId5"/>
          <a:stretch>
            <a:fillRect/>
          </a:stretch>
        </p:blipFill>
        <p:spPr>
          <a:xfrm>
            <a:off x="239856" y="1793064"/>
            <a:ext cx="5200824" cy="2422744"/>
          </a:xfrm>
          <a:prstGeom prst="rect">
            <a:avLst/>
          </a:prstGeom>
          <a:effectLst>
            <a:outerShdw blurRad="63500" sx="102000" sy="102000" algn="ctr" rotWithShape="0">
              <a:prstClr val="black">
                <a:alpha val="40000"/>
              </a:prstClr>
            </a:outerShdw>
          </a:effectLst>
        </p:spPr>
      </p:pic>
      <p:sp>
        <p:nvSpPr>
          <p:cNvPr id="10" name="Arrow: Down 9">
            <a:extLst>
              <a:ext uri="{FF2B5EF4-FFF2-40B4-BE49-F238E27FC236}">
                <a16:creationId xmlns:a16="http://schemas.microsoft.com/office/drawing/2014/main" id="{AA354B9C-E1FD-49AF-9434-531A7DDE3DBA}"/>
              </a:ext>
            </a:extLst>
          </p:cNvPr>
          <p:cNvSpPr/>
          <p:nvPr/>
        </p:nvSpPr>
        <p:spPr>
          <a:xfrm>
            <a:off x="1857230" y="941964"/>
            <a:ext cx="563880" cy="771057"/>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3BA5E9B6-512C-4A53-A6C1-CA561F8624BB}"/>
              </a:ext>
            </a:extLst>
          </p:cNvPr>
          <p:cNvSpPr/>
          <p:nvPr/>
        </p:nvSpPr>
        <p:spPr>
          <a:xfrm rot="10800000">
            <a:off x="3608625" y="2690428"/>
            <a:ext cx="856695" cy="607746"/>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Graphical user interface, application&#10;&#10;Description automatically generated">
            <a:extLst>
              <a:ext uri="{FF2B5EF4-FFF2-40B4-BE49-F238E27FC236}">
                <a16:creationId xmlns:a16="http://schemas.microsoft.com/office/drawing/2014/main" id="{F3222894-620B-4839-9FD8-398E745C283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35856" y="1646334"/>
            <a:ext cx="5051472" cy="5211666"/>
          </a:xfrm>
          <a:prstGeom prst="rect">
            <a:avLst/>
          </a:prstGeom>
          <a:effectLst>
            <a:outerShdw blurRad="63500" sx="102000" sy="102000" algn="ctr" rotWithShape="0">
              <a:prstClr val="black">
                <a:alpha val="40000"/>
              </a:prstClr>
            </a:outerShdw>
          </a:effectLst>
        </p:spPr>
      </p:pic>
    </p:spTree>
    <p:custDataLst>
      <p:tags r:id="rId1"/>
    </p:custDataLst>
    <p:extLst>
      <p:ext uri="{BB962C8B-B14F-4D97-AF65-F5344CB8AC3E}">
        <p14:creationId xmlns:p14="http://schemas.microsoft.com/office/powerpoint/2010/main" val="3566395870"/>
      </p:ext>
    </p:extLst>
  </p:cSld>
  <p:clrMapOvr>
    <a:masterClrMapping/>
  </p:clrMapOvr>
  <mc:AlternateContent xmlns:mc="http://schemas.openxmlformats.org/markup-compatibility/2006" xmlns:p14="http://schemas.microsoft.com/office/powerpoint/2010/main">
    <mc:Choice Requires="p14">
      <p:transition spd="slow" p14:dur="2000" advTm="24772"/>
    </mc:Choice>
    <mc:Fallback xmlns="">
      <p:transition spd="slow" advTm="247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ppt_x</p:attrName>
                                        </p:attrNameLst>
                                      </p:cBhvr>
                                      <p:tavLst>
                                        <p:tav tm="0">
                                          <p:val>
                                            <p:strVal val="#ppt_x"/>
                                          </p:val>
                                        </p:tav>
                                        <p:tav tm="100000">
                                          <p:val>
                                            <p:strVal val="#ppt_x"/>
                                          </p:val>
                                        </p:tav>
                                      </p:tavLst>
                                    </p:anim>
                                    <p:anim calcmode="lin" valueType="num">
                                      <p:cBhvr>
                                        <p:cTn id="9" dur="2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2000"/>
                                        <p:tgtEl>
                                          <p:spTgt spid="8"/>
                                        </p:tgtEl>
                                      </p:cBhvr>
                                    </p:animEffect>
                                    <p:anim calcmode="lin" valueType="num">
                                      <p:cBhvr>
                                        <p:cTn id="15" dur="2000" fill="hold"/>
                                        <p:tgtEl>
                                          <p:spTgt spid="8"/>
                                        </p:tgtEl>
                                        <p:attrNameLst>
                                          <p:attrName>ppt_x</p:attrName>
                                        </p:attrNameLst>
                                      </p:cBhvr>
                                      <p:tavLst>
                                        <p:tav tm="0">
                                          <p:val>
                                            <p:strVal val="#ppt_x"/>
                                          </p:val>
                                        </p:tav>
                                        <p:tav tm="100000">
                                          <p:val>
                                            <p:strVal val="#ppt_x"/>
                                          </p:val>
                                        </p:tav>
                                      </p:tavLst>
                                    </p:anim>
                                    <p:anim calcmode="lin" valueType="num">
                                      <p:cBhvr>
                                        <p:cTn id="16" dur="2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heel(1)">
                                      <p:cBhvr>
                                        <p:cTn id="21" dur="1500"/>
                                        <p:tgtEl>
                                          <p:spTgt spid="10"/>
                                        </p:tgtEl>
                                      </p:cBhvr>
                                    </p:animEffect>
                                  </p:childTnLst>
                                </p:cTn>
                              </p:par>
                            </p:childTnLst>
                          </p:cTn>
                        </p:par>
                        <p:par>
                          <p:cTn id="22" fill="hold">
                            <p:stCondLst>
                              <p:cond delay="1500"/>
                            </p:stCondLst>
                            <p:childTnLst>
                              <p:par>
                                <p:cTn id="23" presetID="21" presetClass="entr" presetSubtype="1"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heel(1)">
                                      <p:cBhvr>
                                        <p:cTn id="25" dur="1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2000"/>
                                        <p:tgtEl>
                                          <p:spTgt spid="13"/>
                                        </p:tgtEl>
                                      </p:cBhvr>
                                    </p:animEffect>
                                    <p:anim calcmode="lin" valueType="num">
                                      <p:cBhvr>
                                        <p:cTn id="31" dur="2000" fill="hold"/>
                                        <p:tgtEl>
                                          <p:spTgt spid="13"/>
                                        </p:tgtEl>
                                        <p:attrNameLst>
                                          <p:attrName>ppt_x</p:attrName>
                                        </p:attrNameLst>
                                      </p:cBhvr>
                                      <p:tavLst>
                                        <p:tav tm="0">
                                          <p:val>
                                            <p:strVal val="#ppt_x"/>
                                          </p:val>
                                        </p:tav>
                                        <p:tav tm="100000">
                                          <p:val>
                                            <p:strVal val="#ppt_x"/>
                                          </p:val>
                                        </p:tav>
                                      </p:tavLst>
                                    </p:anim>
                                    <p:anim calcmode="lin" valueType="num">
                                      <p:cBhvr>
                                        <p:cTn id="32" dur="2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87FBC-67B1-4057-B62F-AB8D4321399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8B02E74-FA91-483F-9105-4795DFBB46EE}"/>
              </a:ext>
            </a:extLst>
          </p:cNvPr>
          <p:cNvSpPr>
            <a:spLocks noGrp="1"/>
          </p:cNvSpPr>
          <p:nvPr>
            <p:ph type="subTitle" idx="1"/>
          </p:nvPr>
        </p:nvSpPr>
        <p:spPr/>
        <p:txBody>
          <a:bodyPr/>
          <a:lstStyle/>
          <a:p>
            <a:endParaRPr lang="en-US"/>
          </a:p>
        </p:txBody>
      </p:sp>
      <p:sp>
        <p:nvSpPr>
          <p:cNvPr id="4" name="Title 1">
            <a:extLst>
              <a:ext uri="{FF2B5EF4-FFF2-40B4-BE49-F238E27FC236}">
                <a16:creationId xmlns:a16="http://schemas.microsoft.com/office/drawing/2014/main" id="{FF1C04F0-C683-484B-8E34-374C492EB2D6}"/>
              </a:ext>
            </a:extLst>
          </p:cNvPr>
          <p:cNvSpPr txBox="1">
            <a:spLocks/>
          </p:cNvSpPr>
          <p:nvPr/>
        </p:nvSpPr>
        <p:spPr>
          <a:xfrm>
            <a:off x="276225" y="559268"/>
            <a:ext cx="11639550" cy="21796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bg1"/>
                </a:solidFill>
                <a:latin typeface="+mn-lt"/>
              </a:rPr>
              <a:t>The National Court </a:t>
            </a:r>
            <a:br>
              <a:rPr lang="en-US" b="1">
                <a:solidFill>
                  <a:schemeClr val="bg1"/>
                </a:solidFill>
                <a:latin typeface="+mn-lt"/>
              </a:rPr>
            </a:br>
            <a:r>
              <a:rPr lang="en-US" b="1">
                <a:solidFill>
                  <a:schemeClr val="bg1"/>
                </a:solidFill>
                <a:latin typeface="+mn-lt"/>
              </a:rPr>
              <a:t>Interpreter Database: A Key to Success</a:t>
            </a:r>
          </a:p>
        </p:txBody>
      </p:sp>
      <p:pic>
        <p:nvPicPr>
          <p:cNvPr id="7" name="Picture 6" descr="Background pattern&#10;&#10;Description automatically generated">
            <a:extLst>
              <a:ext uri="{FF2B5EF4-FFF2-40B4-BE49-F238E27FC236}">
                <a16:creationId xmlns:a16="http://schemas.microsoft.com/office/drawing/2014/main" id="{C1C576DB-1E20-42E0-8075-A5707967CB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E2BF5F17-758B-4F17-8592-77D613D45DDF}"/>
              </a:ext>
            </a:extLst>
          </p:cNvPr>
          <p:cNvSpPr/>
          <p:nvPr/>
        </p:nvSpPr>
        <p:spPr>
          <a:xfrm>
            <a:off x="0" y="1540064"/>
            <a:ext cx="12192000" cy="53721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5A17AE4-0315-40B7-9201-044EA5602EEE}"/>
              </a:ext>
            </a:extLst>
          </p:cNvPr>
          <p:cNvSpPr/>
          <p:nvPr/>
        </p:nvSpPr>
        <p:spPr>
          <a:xfrm>
            <a:off x="0" y="1485900"/>
            <a:ext cx="12192000" cy="1143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C8260C9-48C5-4B0A-B673-9FBADB3045FA}"/>
              </a:ext>
            </a:extLst>
          </p:cNvPr>
          <p:cNvSpPr/>
          <p:nvPr/>
        </p:nvSpPr>
        <p:spPr>
          <a:xfrm>
            <a:off x="1776014" y="313497"/>
            <a:ext cx="8632363" cy="769441"/>
          </a:xfrm>
          <a:prstGeom prst="rect">
            <a:avLst/>
          </a:prstGeom>
        </p:spPr>
        <p:txBody>
          <a:bodyPr wrap="none">
            <a:spAutoFit/>
          </a:bodyPr>
          <a:lstStyle/>
          <a:p>
            <a:pPr algn="ctr"/>
            <a:r>
              <a:rPr lang="en-US" sz="4400" b="1">
                <a:solidFill>
                  <a:schemeClr val="bg1"/>
                </a:solidFill>
                <a:latin typeface="Arial" panose="020B0604020202020204" pitchFamily="34" charset="0"/>
                <a:cs typeface="Arial" panose="020B0604020202020204" pitchFamily="34" charset="0"/>
              </a:rPr>
              <a:t>Apply Mailing Address Updates</a:t>
            </a:r>
          </a:p>
        </p:txBody>
      </p:sp>
      <p:pic>
        <p:nvPicPr>
          <p:cNvPr id="17" name="Picture 16" descr="Graphical user interface, application&#10;&#10;Description automatically generated">
            <a:extLst>
              <a:ext uri="{FF2B5EF4-FFF2-40B4-BE49-F238E27FC236}">
                <a16:creationId xmlns:a16="http://schemas.microsoft.com/office/drawing/2014/main" id="{222E9DDE-75EE-46F1-9588-66295FC66E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946" y="1735607"/>
            <a:ext cx="6094034" cy="2588199"/>
          </a:xfrm>
          <a:prstGeom prst="rect">
            <a:avLst/>
          </a:prstGeom>
          <a:effectLst>
            <a:outerShdw blurRad="63500" sx="102000" sy="102000" algn="ctr" rotWithShape="0">
              <a:prstClr val="black">
                <a:alpha val="40000"/>
              </a:prstClr>
            </a:outerShdw>
          </a:effectLst>
        </p:spPr>
      </p:pic>
      <p:sp>
        <p:nvSpPr>
          <p:cNvPr id="18" name="Rectangle: Rounded Corners 17">
            <a:extLst>
              <a:ext uri="{FF2B5EF4-FFF2-40B4-BE49-F238E27FC236}">
                <a16:creationId xmlns:a16="http://schemas.microsoft.com/office/drawing/2014/main" id="{7217A338-87AB-420F-A470-FD03CD0B1D73}"/>
              </a:ext>
            </a:extLst>
          </p:cNvPr>
          <p:cNvSpPr/>
          <p:nvPr/>
        </p:nvSpPr>
        <p:spPr>
          <a:xfrm>
            <a:off x="1247775" y="1735607"/>
            <a:ext cx="5032205" cy="575793"/>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6BF21E4F-4D8C-4653-A3BE-B967E675B745}"/>
              </a:ext>
            </a:extLst>
          </p:cNvPr>
          <p:cNvSpPr/>
          <p:nvPr/>
        </p:nvSpPr>
        <p:spPr>
          <a:xfrm>
            <a:off x="1711235" y="3762103"/>
            <a:ext cx="2625634" cy="27468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EFBA8727-704F-4341-868F-7283ECA2485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923279" y="2118170"/>
            <a:ext cx="4752120" cy="3929551"/>
          </a:xfrm>
          <a:prstGeom prst="rect">
            <a:avLst/>
          </a:prstGeom>
          <a:effectLst>
            <a:outerShdw blurRad="63500" sx="102000" sy="102000" algn="ctr" rotWithShape="0">
              <a:prstClr val="black">
                <a:alpha val="40000"/>
              </a:prstClr>
            </a:outerShdw>
          </a:effectLst>
        </p:spPr>
      </p:pic>
      <p:sp>
        <p:nvSpPr>
          <p:cNvPr id="22" name="Rectangle: Rounded Corners 21">
            <a:extLst>
              <a:ext uri="{FF2B5EF4-FFF2-40B4-BE49-F238E27FC236}">
                <a16:creationId xmlns:a16="http://schemas.microsoft.com/office/drawing/2014/main" id="{490BDAC3-296E-4971-81F3-E29BB66E8CBD}"/>
              </a:ext>
            </a:extLst>
          </p:cNvPr>
          <p:cNvSpPr/>
          <p:nvPr/>
        </p:nvSpPr>
        <p:spPr>
          <a:xfrm>
            <a:off x="7112145" y="2738906"/>
            <a:ext cx="368148" cy="363537"/>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BAD1C0F0-265C-4A99-A45B-5C434B722274}"/>
              </a:ext>
            </a:extLst>
          </p:cNvPr>
          <p:cNvSpPr/>
          <p:nvPr/>
        </p:nvSpPr>
        <p:spPr>
          <a:xfrm>
            <a:off x="7303944" y="4130699"/>
            <a:ext cx="352697" cy="379179"/>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76668040-0BF1-40C2-8457-715DCB78097C}"/>
              </a:ext>
            </a:extLst>
          </p:cNvPr>
          <p:cNvSpPr/>
          <p:nvPr/>
        </p:nvSpPr>
        <p:spPr>
          <a:xfrm>
            <a:off x="8214239" y="5502564"/>
            <a:ext cx="890850" cy="466145"/>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8FC24AFA-7DF7-45E2-9F9A-24A032B2BF27}"/>
              </a:ext>
            </a:extLst>
          </p:cNvPr>
          <p:cNvPicPr>
            <a:picLocks noChangeAspect="1"/>
          </p:cNvPicPr>
          <p:nvPr/>
        </p:nvPicPr>
        <p:blipFill>
          <a:blip r:embed="rId7"/>
          <a:stretch>
            <a:fillRect/>
          </a:stretch>
        </p:blipFill>
        <p:spPr>
          <a:xfrm>
            <a:off x="1578335" y="4520155"/>
            <a:ext cx="3690387" cy="2170214"/>
          </a:xfrm>
          <a:prstGeom prst="rect">
            <a:avLst/>
          </a:prstGeom>
          <a:effectLst>
            <a:outerShdw blurRad="63500" sx="102000" sy="102000" algn="ctr" rotWithShape="0">
              <a:prstClr val="black">
                <a:alpha val="40000"/>
              </a:prstClr>
            </a:outerShdw>
          </a:effectLst>
        </p:spPr>
      </p:pic>
    </p:spTree>
    <p:custDataLst>
      <p:tags r:id="rId1"/>
    </p:custDataLst>
    <p:extLst>
      <p:ext uri="{BB962C8B-B14F-4D97-AF65-F5344CB8AC3E}">
        <p14:creationId xmlns:p14="http://schemas.microsoft.com/office/powerpoint/2010/main" val="880824009"/>
      </p:ext>
    </p:extLst>
  </p:cSld>
  <p:clrMapOvr>
    <a:masterClrMapping/>
  </p:clrMapOvr>
  <mc:AlternateContent xmlns:mc="http://schemas.openxmlformats.org/markup-compatibility/2006" xmlns:p14="http://schemas.microsoft.com/office/powerpoint/2010/main">
    <mc:Choice Requires="p14">
      <p:transition spd="slow" p14:dur="2000" advTm="56378"/>
    </mc:Choice>
    <mc:Fallback xmlns="">
      <p:transition spd="slow" advTm="563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ppt_x</p:attrName>
                                        </p:attrNameLst>
                                      </p:cBhvr>
                                      <p:tavLst>
                                        <p:tav tm="0">
                                          <p:val>
                                            <p:strVal val="#ppt_x"/>
                                          </p:val>
                                        </p:tav>
                                        <p:tav tm="100000">
                                          <p:val>
                                            <p:strVal val="#ppt_x"/>
                                          </p:val>
                                        </p:tav>
                                      </p:tavLst>
                                    </p:anim>
                                    <p:anim calcmode="lin" valueType="num">
                                      <p:cBhvr>
                                        <p:cTn id="9" dur="2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2000"/>
                                        <p:tgtEl>
                                          <p:spTgt spid="17"/>
                                        </p:tgtEl>
                                      </p:cBhvr>
                                    </p:animEffect>
                                    <p:anim calcmode="lin" valueType="num">
                                      <p:cBhvr>
                                        <p:cTn id="15" dur="2000" fill="hold"/>
                                        <p:tgtEl>
                                          <p:spTgt spid="17"/>
                                        </p:tgtEl>
                                        <p:attrNameLst>
                                          <p:attrName>ppt_x</p:attrName>
                                        </p:attrNameLst>
                                      </p:cBhvr>
                                      <p:tavLst>
                                        <p:tav tm="0">
                                          <p:val>
                                            <p:strVal val="#ppt_x"/>
                                          </p:val>
                                        </p:tav>
                                        <p:tav tm="100000">
                                          <p:val>
                                            <p:strVal val="#ppt_x"/>
                                          </p:val>
                                        </p:tav>
                                      </p:tavLst>
                                    </p:anim>
                                    <p:anim calcmode="lin" valueType="num">
                                      <p:cBhvr>
                                        <p:cTn id="16" dur="2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heel(1)">
                                      <p:cBhvr>
                                        <p:cTn id="21" dur="20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heel(1)">
                                      <p:cBhvr>
                                        <p:cTn id="26" dur="20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2000"/>
                                        <p:tgtEl>
                                          <p:spTgt spid="21"/>
                                        </p:tgtEl>
                                      </p:cBhvr>
                                    </p:animEffect>
                                    <p:anim calcmode="lin" valueType="num">
                                      <p:cBhvr>
                                        <p:cTn id="32" dur="2000" fill="hold"/>
                                        <p:tgtEl>
                                          <p:spTgt spid="21"/>
                                        </p:tgtEl>
                                        <p:attrNameLst>
                                          <p:attrName>ppt_x</p:attrName>
                                        </p:attrNameLst>
                                      </p:cBhvr>
                                      <p:tavLst>
                                        <p:tav tm="0">
                                          <p:val>
                                            <p:strVal val="#ppt_x"/>
                                          </p:val>
                                        </p:tav>
                                        <p:tav tm="100000">
                                          <p:val>
                                            <p:strVal val="#ppt_x"/>
                                          </p:val>
                                        </p:tav>
                                      </p:tavLst>
                                    </p:anim>
                                    <p:anim calcmode="lin" valueType="num">
                                      <p:cBhvr>
                                        <p:cTn id="33" dur="2000" fill="hold"/>
                                        <p:tgtEl>
                                          <p:spTgt spid="21"/>
                                        </p:tgtEl>
                                        <p:attrNameLst>
                                          <p:attrName>ppt_y</p:attrName>
                                        </p:attrNameLst>
                                      </p:cBhvr>
                                      <p:tavLst>
                                        <p:tav tm="0">
                                          <p:val>
                                            <p:strVal val="#ppt_y+.1"/>
                                          </p:val>
                                        </p:tav>
                                        <p:tav tm="100000">
                                          <p:val>
                                            <p:strVal val="#ppt_y"/>
                                          </p:val>
                                        </p:tav>
                                      </p:tavLst>
                                    </p:anim>
                                  </p:childTnLst>
                                </p:cTn>
                              </p:par>
                            </p:childTnLst>
                          </p:cTn>
                        </p:par>
                        <p:par>
                          <p:cTn id="34" fill="hold">
                            <p:stCondLst>
                              <p:cond delay="2000"/>
                            </p:stCondLst>
                            <p:childTnLst>
                              <p:par>
                                <p:cTn id="35" presetID="21" presetClass="entr" presetSubtype="1"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heel(1)">
                                      <p:cBhvr>
                                        <p:cTn id="37" dur="2000"/>
                                        <p:tgtEl>
                                          <p:spTgt spid="22"/>
                                        </p:tgtEl>
                                      </p:cBhvr>
                                    </p:animEffect>
                                  </p:childTnLst>
                                </p:cTn>
                              </p:par>
                            </p:childTnLst>
                          </p:cTn>
                        </p:par>
                        <p:par>
                          <p:cTn id="38" fill="hold">
                            <p:stCondLst>
                              <p:cond delay="4000"/>
                            </p:stCondLst>
                            <p:childTnLst>
                              <p:par>
                                <p:cTn id="39" presetID="21" presetClass="entr" presetSubtype="1" fill="hold" grpId="0" nodeType="afterEffect">
                                  <p:stCondLst>
                                    <p:cond delay="250"/>
                                  </p:stCondLst>
                                  <p:childTnLst>
                                    <p:set>
                                      <p:cBhvr>
                                        <p:cTn id="40" dur="1" fill="hold">
                                          <p:stCondLst>
                                            <p:cond delay="0"/>
                                          </p:stCondLst>
                                        </p:cTn>
                                        <p:tgtEl>
                                          <p:spTgt spid="23"/>
                                        </p:tgtEl>
                                        <p:attrNameLst>
                                          <p:attrName>style.visibility</p:attrName>
                                        </p:attrNameLst>
                                      </p:cBhvr>
                                      <p:to>
                                        <p:strVal val="visible"/>
                                      </p:to>
                                    </p:set>
                                    <p:animEffect transition="in" filter="wheel(1)">
                                      <p:cBhvr>
                                        <p:cTn id="41" dur="20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heel(1)">
                                      <p:cBhvr>
                                        <p:cTn id="46" dur="2000"/>
                                        <p:tgtEl>
                                          <p:spTgt spid="24"/>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2000"/>
                                        <p:tgtEl>
                                          <p:spTgt spid="25"/>
                                        </p:tgtEl>
                                      </p:cBhvr>
                                    </p:animEffect>
                                    <p:anim calcmode="lin" valueType="num">
                                      <p:cBhvr>
                                        <p:cTn id="52" dur="2000" fill="hold"/>
                                        <p:tgtEl>
                                          <p:spTgt spid="25"/>
                                        </p:tgtEl>
                                        <p:attrNameLst>
                                          <p:attrName>ppt_x</p:attrName>
                                        </p:attrNameLst>
                                      </p:cBhvr>
                                      <p:tavLst>
                                        <p:tav tm="0">
                                          <p:val>
                                            <p:strVal val="#ppt_x"/>
                                          </p:val>
                                        </p:tav>
                                        <p:tav tm="100000">
                                          <p:val>
                                            <p:strVal val="#ppt_x"/>
                                          </p:val>
                                        </p:tav>
                                      </p:tavLst>
                                    </p:anim>
                                    <p:anim calcmode="lin" valueType="num">
                                      <p:cBhvr>
                                        <p:cTn id="53" dur="2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8" grpId="0" animBg="1"/>
      <p:bldP spid="19" grpId="0" animBg="1"/>
      <p:bldP spid="22" grpId="0" animBg="1"/>
      <p:bldP spid="23" grpId="0" animBg="1"/>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87FBC-67B1-4057-B62F-AB8D4321399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8B02E74-FA91-483F-9105-4795DFBB46EE}"/>
              </a:ext>
            </a:extLst>
          </p:cNvPr>
          <p:cNvSpPr>
            <a:spLocks noGrp="1"/>
          </p:cNvSpPr>
          <p:nvPr>
            <p:ph type="subTitle" idx="1"/>
          </p:nvPr>
        </p:nvSpPr>
        <p:spPr/>
        <p:txBody>
          <a:bodyPr/>
          <a:lstStyle/>
          <a:p>
            <a:endParaRPr lang="en-US"/>
          </a:p>
        </p:txBody>
      </p:sp>
      <p:sp>
        <p:nvSpPr>
          <p:cNvPr id="4" name="Title 1">
            <a:extLst>
              <a:ext uri="{FF2B5EF4-FFF2-40B4-BE49-F238E27FC236}">
                <a16:creationId xmlns:a16="http://schemas.microsoft.com/office/drawing/2014/main" id="{FF1C04F0-C683-484B-8E34-374C492EB2D6}"/>
              </a:ext>
            </a:extLst>
          </p:cNvPr>
          <p:cNvSpPr txBox="1">
            <a:spLocks/>
          </p:cNvSpPr>
          <p:nvPr/>
        </p:nvSpPr>
        <p:spPr>
          <a:xfrm>
            <a:off x="276225" y="559268"/>
            <a:ext cx="11639550" cy="21796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bg1"/>
                </a:solidFill>
                <a:latin typeface="+mn-lt"/>
              </a:rPr>
              <a:t>The National Court </a:t>
            </a:r>
            <a:br>
              <a:rPr lang="en-US" b="1">
                <a:solidFill>
                  <a:schemeClr val="bg1"/>
                </a:solidFill>
                <a:latin typeface="+mn-lt"/>
              </a:rPr>
            </a:br>
            <a:r>
              <a:rPr lang="en-US" b="1">
                <a:solidFill>
                  <a:schemeClr val="bg1"/>
                </a:solidFill>
                <a:latin typeface="+mn-lt"/>
              </a:rPr>
              <a:t>Interpreter Database: A Key to Success</a:t>
            </a:r>
          </a:p>
        </p:txBody>
      </p:sp>
      <p:pic>
        <p:nvPicPr>
          <p:cNvPr id="7" name="Picture 6" descr="Background pattern&#10;&#10;Description automatically generated">
            <a:extLst>
              <a:ext uri="{FF2B5EF4-FFF2-40B4-BE49-F238E27FC236}">
                <a16:creationId xmlns:a16="http://schemas.microsoft.com/office/drawing/2014/main" id="{C1C576DB-1E20-42E0-8075-A5707967CB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E2BF5F17-758B-4F17-8592-77D613D45DDF}"/>
              </a:ext>
            </a:extLst>
          </p:cNvPr>
          <p:cNvSpPr/>
          <p:nvPr/>
        </p:nvSpPr>
        <p:spPr>
          <a:xfrm>
            <a:off x="0" y="1485900"/>
            <a:ext cx="12192000" cy="53721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5A17AE4-0315-40B7-9201-044EA5602EEE}"/>
              </a:ext>
            </a:extLst>
          </p:cNvPr>
          <p:cNvSpPr/>
          <p:nvPr/>
        </p:nvSpPr>
        <p:spPr>
          <a:xfrm>
            <a:off x="0" y="1485900"/>
            <a:ext cx="12192000" cy="1143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B3967DB-0770-4A5E-B25F-28B8A8720019}"/>
              </a:ext>
            </a:extLst>
          </p:cNvPr>
          <p:cNvSpPr txBox="1"/>
          <p:nvPr/>
        </p:nvSpPr>
        <p:spPr>
          <a:xfrm>
            <a:off x="1247775" y="373355"/>
            <a:ext cx="9143999" cy="830997"/>
          </a:xfrm>
          <a:prstGeom prst="rect">
            <a:avLst/>
          </a:prstGeom>
          <a:noFill/>
        </p:spPr>
        <p:txBody>
          <a:bodyPr wrap="square" rtlCol="0">
            <a:spAutoFit/>
          </a:bodyPr>
          <a:lstStyle/>
          <a:p>
            <a:pPr algn="ctr"/>
            <a:r>
              <a:rPr lang="en-US" sz="4800" b="1">
                <a:solidFill>
                  <a:schemeClr val="bg1"/>
                </a:solidFill>
                <a:latin typeface="Arial" panose="020B0604020202020204" pitchFamily="34" charset="0"/>
                <a:cs typeface="Arial" panose="020B0604020202020204" pitchFamily="34" charset="0"/>
              </a:rPr>
              <a:t>Update Primary Email Address</a:t>
            </a:r>
          </a:p>
        </p:txBody>
      </p:sp>
      <p:pic>
        <p:nvPicPr>
          <p:cNvPr id="9" name="Picture 8">
            <a:extLst>
              <a:ext uri="{FF2B5EF4-FFF2-40B4-BE49-F238E27FC236}">
                <a16:creationId xmlns:a16="http://schemas.microsoft.com/office/drawing/2014/main" id="{1CF2B436-F8DE-4A60-AB5D-F62599FA2BB8}"/>
              </a:ext>
            </a:extLst>
          </p:cNvPr>
          <p:cNvPicPr>
            <a:picLocks noChangeAspect="1"/>
          </p:cNvPicPr>
          <p:nvPr/>
        </p:nvPicPr>
        <p:blipFill>
          <a:blip r:embed="rId5"/>
          <a:stretch>
            <a:fillRect/>
          </a:stretch>
        </p:blipFill>
        <p:spPr>
          <a:xfrm>
            <a:off x="2371242" y="2738906"/>
            <a:ext cx="7161378" cy="3123244"/>
          </a:xfrm>
          <a:prstGeom prst="rect">
            <a:avLst/>
          </a:prstGeom>
          <a:effectLst>
            <a:outerShdw blurRad="63500" sx="102000" sy="102000" algn="ctr" rotWithShape="0">
              <a:prstClr val="black">
                <a:alpha val="40000"/>
              </a:prstClr>
            </a:outerShdw>
          </a:effectLst>
        </p:spPr>
      </p:pic>
      <p:sp>
        <p:nvSpPr>
          <p:cNvPr id="6" name="Arrow: Down 5">
            <a:extLst>
              <a:ext uri="{FF2B5EF4-FFF2-40B4-BE49-F238E27FC236}">
                <a16:creationId xmlns:a16="http://schemas.microsoft.com/office/drawing/2014/main" id="{2917DECA-6A41-4EAC-9108-433A43E3EE4E}"/>
              </a:ext>
            </a:extLst>
          </p:cNvPr>
          <p:cNvSpPr/>
          <p:nvPr/>
        </p:nvSpPr>
        <p:spPr>
          <a:xfrm>
            <a:off x="4585063" y="1881747"/>
            <a:ext cx="548640" cy="777009"/>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88F4A175-DB9F-4FE9-84CE-4AEF277C3BED}"/>
              </a:ext>
            </a:extLst>
          </p:cNvPr>
          <p:cNvSpPr/>
          <p:nvPr/>
        </p:nvSpPr>
        <p:spPr>
          <a:xfrm>
            <a:off x="1887167" y="4483210"/>
            <a:ext cx="772213" cy="524008"/>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697659836"/>
      </p:ext>
    </p:extLst>
  </p:cSld>
  <p:clrMapOvr>
    <a:masterClrMapping/>
  </p:clrMapOvr>
  <mc:AlternateContent xmlns:mc="http://schemas.openxmlformats.org/markup-compatibility/2006" xmlns:p14="http://schemas.microsoft.com/office/powerpoint/2010/main">
    <mc:Choice Requires="p14">
      <p:transition spd="slow" p14:dur="2000" advTm="29976"/>
    </mc:Choice>
    <mc:Fallback xmlns="">
      <p:transition spd="slow" advTm="299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ppt_x</p:attrName>
                                        </p:attrNameLst>
                                      </p:cBhvr>
                                      <p:tavLst>
                                        <p:tav tm="0">
                                          <p:val>
                                            <p:strVal val="#ppt_x"/>
                                          </p:val>
                                        </p:tav>
                                        <p:tav tm="100000">
                                          <p:val>
                                            <p:strVal val="#ppt_x"/>
                                          </p:val>
                                        </p:tav>
                                      </p:tavLst>
                                    </p:anim>
                                    <p:anim calcmode="lin" valueType="num">
                                      <p:cBhvr>
                                        <p:cTn id="9" dur="2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2000"/>
                                        <p:tgtEl>
                                          <p:spTgt spid="9"/>
                                        </p:tgtEl>
                                      </p:cBhvr>
                                    </p:animEffect>
                                    <p:anim calcmode="lin" valueType="num">
                                      <p:cBhvr>
                                        <p:cTn id="15" dur="2000" fill="hold"/>
                                        <p:tgtEl>
                                          <p:spTgt spid="9"/>
                                        </p:tgtEl>
                                        <p:attrNameLst>
                                          <p:attrName>ppt_x</p:attrName>
                                        </p:attrNameLst>
                                      </p:cBhvr>
                                      <p:tavLst>
                                        <p:tav tm="0">
                                          <p:val>
                                            <p:strVal val="#ppt_x"/>
                                          </p:val>
                                        </p:tav>
                                        <p:tav tm="100000">
                                          <p:val>
                                            <p:strVal val="#ppt_x"/>
                                          </p:val>
                                        </p:tav>
                                      </p:tavLst>
                                    </p:anim>
                                    <p:anim calcmode="lin" valueType="num">
                                      <p:cBhvr>
                                        <p:cTn id="16" dur="2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heel(1)">
                                      <p:cBhvr>
                                        <p:cTn id="21" dur="1500"/>
                                        <p:tgtEl>
                                          <p:spTgt spid="6"/>
                                        </p:tgtEl>
                                      </p:cBhvr>
                                    </p:animEffect>
                                  </p:childTnLst>
                                </p:cTn>
                              </p:par>
                            </p:childTnLst>
                          </p:cTn>
                        </p:par>
                        <p:par>
                          <p:cTn id="22" fill="hold">
                            <p:stCondLst>
                              <p:cond delay="1500"/>
                            </p:stCondLst>
                            <p:childTnLst>
                              <p:par>
                                <p:cTn id="23" presetID="21" presetClass="entr" presetSubtype="1" fill="hold" grpId="0" nodeType="afterEffect">
                                  <p:stCondLst>
                                    <p:cond delay="250"/>
                                  </p:stCondLst>
                                  <p:childTnLst>
                                    <p:set>
                                      <p:cBhvr>
                                        <p:cTn id="24" dur="1" fill="hold">
                                          <p:stCondLst>
                                            <p:cond delay="0"/>
                                          </p:stCondLst>
                                        </p:cTn>
                                        <p:tgtEl>
                                          <p:spTgt spid="10"/>
                                        </p:tgtEl>
                                        <p:attrNameLst>
                                          <p:attrName>style.visibility</p:attrName>
                                        </p:attrNameLst>
                                      </p:cBhvr>
                                      <p:to>
                                        <p:strVal val="visible"/>
                                      </p:to>
                                    </p:set>
                                    <p:animEffect transition="in" filter="wheel(1)">
                                      <p:cBhvr>
                                        <p:cTn id="25"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87FBC-67B1-4057-B62F-AB8D4321399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8B02E74-FA91-483F-9105-4795DFBB46EE}"/>
              </a:ext>
            </a:extLst>
          </p:cNvPr>
          <p:cNvSpPr>
            <a:spLocks noGrp="1"/>
          </p:cNvSpPr>
          <p:nvPr>
            <p:ph type="subTitle" idx="1"/>
          </p:nvPr>
        </p:nvSpPr>
        <p:spPr/>
        <p:txBody>
          <a:bodyPr/>
          <a:lstStyle/>
          <a:p>
            <a:endParaRPr lang="en-US"/>
          </a:p>
        </p:txBody>
      </p:sp>
      <p:sp>
        <p:nvSpPr>
          <p:cNvPr id="4" name="Title 1">
            <a:extLst>
              <a:ext uri="{FF2B5EF4-FFF2-40B4-BE49-F238E27FC236}">
                <a16:creationId xmlns:a16="http://schemas.microsoft.com/office/drawing/2014/main" id="{FF1C04F0-C683-484B-8E34-374C492EB2D6}"/>
              </a:ext>
            </a:extLst>
          </p:cNvPr>
          <p:cNvSpPr txBox="1">
            <a:spLocks/>
          </p:cNvSpPr>
          <p:nvPr/>
        </p:nvSpPr>
        <p:spPr>
          <a:xfrm>
            <a:off x="276225" y="559268"/>
            <a:ext cx="11639550" cy="21796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bg1"/>
                </a:solidFill>
                <a:latin typeface="+mn-lt"/>
              </a:rPr>
              <a:t>The National Court </a:t>
            </a:r>
            <a:br>
              <a:rPr lang="en-US" b="1">
                <a:solidFill>
                  <a:schemeClr val="bg1"/>
                </a:solidFill>
                <a:latin typeface="+mn-lt"/>
              </a:rPr>
            </a:br>
            <a:r>
              <a:rPr lang="en-US" b="1">
                <a:solidFill>
                  <a:schemeClr val="bg1"/>
                </a:solidFill>
                <a:latin typeface="+mn-lt"/>
              </a:rPr>
              <a:t>Interpreter Database: A Key to Success</a:t>
            </a:r>
          </a:p>
        </p:txBody>
      </p:sp>
      <p:pic>
        <p:nvPicPr>
          <p:cNvPr id="7" name="Picture 6" descr="Background pattern&#10;&#10;Description automatically generated">
            <a:extLst>
              <a:ext uri="{FF2B5EF4-FFF2-40B4-BE49-F238E27FC236}">
                <a16:creationId xmlns:a16="http://schemas.microsoft.com/office/drawing/2014/main" id="{C1C576DB-1E20-42E0-8075-A5707967CB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E2BF5F17-758B-4F17-8592-77D613D45DDF}"/>
              </a:ext>
            </a:extLst>
          </p:cNvPr>
          <p:cNvSpPr/>
          <p:nvPr/>
        </p:nvSpPr>
        <p:spPr>
          <a:xfrm>
            <a:off x="0" y="1523807"/>
            <a:ext cx="12192000" cy="53721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5A17AE4-0315-40B7-9201-044EA5602EEE}"/>
              </a:ext>
            </a:extLst>
          </p:cNvPr>
          <p:cNvSpPr/>
          <p:nvPr/>
        </p:nvSpPr>
        <p:spPr>
          <a:xfrm>
            <a:off x="0" y="1485900"/>
            <a:ext cx="12192000" cy="1143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B5F4D01-A0C5-493B-8B3E-576FC8E1B00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1440" y="1720371"/>
            <a:ext cx="5080916" cy="2423786"/>
          </a:xfrm>
          <a:prstGeom prst="rect">
            <a:avLst/>
          </a:prstGeom>
          <a:effectLst>
            <a:outerShdw blurRad="63500" sx="102000" sy="102000" algn="ctr" rotWithShape="0">
              <a:prstClr val="black">
                <a:alpha val="40000"/>
              </a:prstClr>
            </a:outerShdw>
          </a:effectLst>
        </p:spPr>
      </p:pic>
      <p:sp>
        <p:nvSpPr>
          <p:cNvPr id="8" name="Rectangle: Rounded Corners 7">
            <a:extLst>
              <a:ext uri="{FF2B5EF4-FFF2-40B4-BE49-F238E27FC236}">
                <a16:creationId xmlns:a16="http://schemas.microsoft.com/office/drawing/2014/main" id="{2EA78950-BC82-4E55-9F67-42DF8DEB3071}"/>
              </a:ext>
            </a:extLst>
          </p:cNvPr>
          <p:cNvSpPr/>
          <p:nvPr/>
        </p:nvSpPr>
        <p:spPr>
          <a:xfrm>
            <a:off x="521289" y="2567414"/>
            <a:ext cx="378823" cy="209006"/>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81B0F46-29C5-405B-B0ED-87A1B8569DAC}"/>
              </a:ext>
            </a:extLst>
          </p:cNvPr>
          <p:cNvSpPr/>
          <p:nvPr/>
        </p:nvSpPr>
        <p:spPr>
          <a:xfrm>
            <a:off x="1524000" y="399742"/>
            <a:ext cx="9144000" cy="830997"/>
          </a:xfrm>
          <a:prstGeom prst="rect">
            <a:avLst/>
          </a:prstGeom>
        </p:spPr>
        <p:txBody>
          <a:bodyPr wrap="square">
            <a:spAutoFit/>
          </a:bodyPr>
          <a:lstStyle/>
          <a:p>
            <a:pPr algn="ctr"/>
            <a:r>
              <a:rPr lang="en-US" sz="4800" b="1">
                <a:solidFill>
                  <a:schemeClr val="bg1"/>
                </a:solidFill>
                <a:latin typeface="Arial" panose="020B0604020202020204" pitchFamily="34" charset="0"/>
                <a:cs typeface="Arial" panose="020B0604020202020204" pitchFamily="34" charset="0"/>
              </a:rPr>
              <a:t>Apply Email Address Updates</a:t>
            </a:r>
          </a:p>
        </p:txBody>
      </p:sp>
      <p:pic>
        <p:nvPicPr>
          <p:cNvPr id="12" name="Picture 11">
            <a:extLst>
              <a:ext uri="{FF2B5EF4-FFF2-40B4-BE49-F238E27FC236}">
                <a16:creationId xmlns:a16="http://schemas.microsoft.com/office/drawing/2014/main" id="{F626A8AA-BDFF-47DE-855D-1A789AFF091D}"/>
              </a:ext>
            </a:extLst>
          </p:cNvPr>
          <p:cNvPicPr>
            <a:picLocks noChangeAspect="1"/>
          </p:cNvPicPr>
          <p:nvPr/>
        </p:nvPicPr>
        <p:blipFill>
          <a:blip r:embed="rId6"/>
          <a:stretch>
            <a:fillRect/>
          </a:stretch>
        </p:blipFill>
        <p:spPr>
          <a:xfrm>
            <a:off x="5153025" y="3421440"/>
            <a:ext cx="6762750" cy="3333750"/>
          </a:xfrm>
          <a:prstGeom prst="rect">
            <a:avLst/>
          </a:prstGeom>
          <a:effectLst>
            <a:outerShdw blurRad="63500" sx="102000" sy="102000" algn="ctr" rotWithShape="0">
              <a:prstClr val="black">
                <a:alpha val="40000"/>
              </a:prstClr>
            </a:outerShdw>
          </a:effectLst>
        </p:spPr>
      </p:pic>
      <p:sp>
        <p:nvSpPr>
          <p:cNvPr id="13" name="Arrow: Right 12">
            <a:extLst>
              <a:ext uri="{FF2B5EF4-FFF2-40B4-BE49-F238E27FC236}">
                <a16:creationId xmlns:a16="http://schemas.microsoft.com/office/drawing/2014/main" id="{6B429897-675B-47C9-8194-92526214A168}"/>
              </a:ext>
            </a:extLst>
          </p:cNvPr>
          <p:cNvSpPr/>
          <p:nvPr/>
        </p:nvSpPr>
        <p:spPr>
          <a:xfrm>
            <a:off x="4676502" y="4001135"/>
            <a:ext cx="703217" cy="424491"/>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2E3DE175-9125-4AF3-8B44-94A46D538404}"/>
              </a:ext>
            </a:extLst>
          </p:cNvPr>
          <p:cNvSpPr/>
          <p:nvPr/>
        </p:nvSpPr>
        <p:spPr>
          <a:xfrm>
            <a:off x="4676501" y="5137629"/>
            <a:ext cx="703217" cy="424491"/>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CEB98618-A282-4A37-9CF3-BA7A92CA8F60}"/>
              </a:ext>
            </a:extLst>
          </p:cNvPr>
          <p:cNvPicPr>
            <a:picLocks noChangeAspect="1"/>
          </p:cNvPicPr>
          <p:nvPr/>
        </p:nvPicPr>
        <p:blipFill>
          <a:blip r:embed="rId7"/>
          <a:stretch>
            <a:fillRect/>
          </a:stretch>
        </p:blipFill>
        <p:spPr>
          <a:xfrm>
            <a:off x="91440" y="5626063"/>
            <a:ext cx="4936669" cy="1227311"/>
          </a:xfrm>
          <a:prstGeom prst="rect">
            <a:avLst/>
          </a:prstGeom>
          <a:effectLst>
            <a:outerShdw blurRad="63500" sx="102000" sy="102000" algn="ctr" rotWithShape="0">
              <a:prstClr val="black">
                <a:alpha val="40000"/>
              </a:prstClr>
            </a:outerShdw>
          </a:effectLst>
        </p:spPr>
      </p:pic>
      <p:sp>
        <p:nvSpPr>
          <p:cNvPr id="10" name="Rectangle: Rounded Corners 9">
            <a:extLst>
              <a:ext uri="{FF2B5EF4-FFF2-40B4-BE49-F238E27FC236}">
                <a16:creationId xmlns:a16="http://schemas.microsoft.com/office/drawing/2014/main" id="{10254F8D-D966-475E-A27A-0251674ED411}"/>
              </a:ext>
            </a:extLst>
          </p:cNvPr>
          <p:cNvSpPr/>
          <p:nvPr/>
        </p:nvSpPr>
        <p:spPr>
          <a:xfrm>
            <a:off x="8107680" y="6126480"/>
            <a:ext cx="1325880" cy="62871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171878292"/>
      </p:ext>
    </p:extLst>
  </p:cSld>
  <p:clrMapOvr>
    <a:masterClrMapping/>
  </p:clrMapOvr>
  <mc:AlternateContent xmlns:mc="http://schemas.openxmlformats.org/markup-compatibility/2006" xmlns:p14="http://schemas.microsoft.com/office/powerpoint/2010/main">
    <mc:Choice Requires="p14">
      <p:transition spd="slow" p14:dur="2000" advTm="48382"/>
    </mc:Choice>
    <mc:Fallback xmlns="">
      <p:transition spd="slow" advTm="483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ppt_x</p:attrName>
                                        </p:attrNameLst>
                                      </p:cBhvr>
                                      <p:tavLst>
                                        <p:tav tm="0">
                                          <p:val>
                                            <p:strVal val="#ppt_x"/>
                                          </p:val>
                                        </p:tav>
                                        <p:tav tm="100000">
                                          <p:val>
                                            <p:strVal val="#ppt_x"/>
                                          </p:val>
                                        </p:tav>
                                      </p:tavLst>
                                    </p:anim>
                                    <p:anim calcmode="lin" valueType="num">
                                      <p:cBhvr>
                                        <p:cTn id="9" dur="2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anim calcmode="lin" valueType="num">
                                      <p:cBhvr>
                                        <p:cTn id="15" dur="2000" fill="hold"/>
                                        <p:tgtEl>
                                          <p:spTgt spid="6"/>
                                        </p:tgtEl>
                                        <p:attrNameLst>
                                          <p:attrName>ppt_x</p:attrName>
                                        </p:attrNameLst>
                                      </p:cBhvr>
                                      <p:tavLst>
                                        <p:tav tm="0">
                                          <p:val>
                                            <p:strVal val="#ppt_x"/>
                                          </p:val>
                                        </p:tav>
                                        <p:tav tm="100000">
                                          <p:val>
                                            <p:strVal val="#ppt_x"/>
                                          </p:val>
                                        </p:tav>
                                      </p:tavLst>
                                    </p:anim>
                                    <p:anim calcmode="lin" valueType="num">
                                      <p:cBhvr>
                                        <p:cTn id="16" dur="2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heel(1)">
                                      <p:cBhvr>
                                        <p:cTn id="21" dur="2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2000"/>
                                        <p:tgtEl>
                                          <p:spTgt spid="12"/>
                                        </p:tgtEl>
                                      </p:cBhvr>
                                    </p:animEffect>
                                    <p:anim calcmode="lin" valueType="num">
                                      <p:cBhvr>
                                        <p:cTn id="27" dur="2000" fill="hold"/>
                                        <p:tgtEl>
                                          <p:spTgt spid="12"/>
                                        </p:tgtEl>
                                        <p:attrNameLst>
                                          <p:attrName>ppt_x</p:attrName>
                                        </p:attrNameLst>
                                      </p:cBhvr>
                                      <p:tavLst>
                                        <p:tav tm="0">
                                          <p:val>
                                            <p:strVal val="#ppt_x"/>
                                          </p:val>
                                        </p:tav>
                                        <p:tav tm="100000">
                                          <p:val>
                                            <p:strVal val="#ppt_x"/>
                                          </p:val>
                                        </p:tav>
                                      </p:tavLst>
                                    </p:anim>
                                    <p:anim calcmode="lin" valueType="num">
                                      <p:cBhvr>
                                        <p:cTn id="28" dur="2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heel(1)">
                                      <p:cBhvr>
                                        <p:cTn id="33" dur="20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heel(1)">
                                      <p:cBhvr>
                                        <p:cTn id="38" dur="20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heel(1)">
                                      <p:cBhvr>
                                        <p:cTn id="43" dur="20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2000"/>
                                        <p:tgtEl>
                                          <p:spTgt spid="15"/>
                                        </p:tgtEl>
                                      </p:cBhvr>
                                    </p:animEffect>
                                    <p:anim calcmode="lin" valueType="num">
                                      <p:cBhvr>
                                        <p:cTn id="49" dur="2000" fill="hold"/>
                                        <p:tgtEl>
                                          <p:spTgt spid="15"/>
                                        </p:tgtEl>
                                        <p:attrNameLst>
                                          <p:attrName>ppt_x</p:attrName>
                                        </p:attrNameLst>
                                      </p:cBhvr>
                                      <p:tavLst>
                                        <p:tav tm="0">
                                          <p:val>
                                            <p:strVal val="#ppt_x"/>
                                          </p:val>
                                        </p:tav>
                                        <p:tav tm="100000">
                                          <p:val>
                                            <p:strVal val="#ppt_x"/>
                                          </p:val>
                                        </p:tav>
                                      </p:tavLst>
                                    </p:anim>
                                    <p:anim calcmode="lin" valueType="num">
                                      <p:cBhvr>
                                        <p:cTn id="50" dur="2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3" grpId="0" animBg="1"/>
      <p:bldP spid="14"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87FBC-67B1-4057-B62F-AB8D4321399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8B02E74-FA91-483F-9105-4795DFBB46EE}"/>
              </a:ext>
            </a:extLst>
          </p:cNvPr>
          <p:cNvSpPr>
            <a:spLocks noGrp="1"/>
          </p:cNvSpPr>
          <p:nvPr>
            <p:ph type="subTitle" idx="1"/>
          </p:nvPr>
        </p:nvSpPr>
        <p:spPr/>
        <p:txBody>
          <a:bodyPr/>
          <a:lstStyle/>
          <a:p>
            <a:endParaRPr lang="en-US"/>
          </a:p>
        </p:txBody>
      </p:sp>
      <p:sp>
        <p:nvSpPr>
          <p:cNvPr id="4" name="Title 1">
            <a:extLst>
              <a:ext uri="{FF2B5EF4-FFF2-40B4-BE49-F238E27FC236}">
                <a16:creationId xmlns:a16="http://schemas.microsoft.com/office/drawing/2014/main" id="{FF1C04F0-C683-484B-8E34-374C492EB2D6}"/>
              </a:ext>
            </a:extLst>
          </p:cNvPr>
          <p:cNvSpPr txBox="1">
            <a:spLocks/>
          </p:cNvSpPr>
          <p:nvPr/>
        </p:nvSpPr>
        <p:spPr>
          <a:xfrm>
            <a:off x="276225" y="559268"/>
            <a:ext cx="11639550" cy="21796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bg1"/>
                </a:solidFill>
                <a:latin typeface="+mn-lt"/>
              </a:rPr>
              <a:t>The National Court </a:t>
            </a:r>
            <a:br>
              <a:rPr lang="en-US" b="1">
                <a:solidFill>
                  <a:schemeClr val="bg1"/>
                </a:solidFill>
                <a:latin typeface="+mn-lt"/>
              </a:rPr>
            </a:br>
            <a:r>
              <a:rPr lang="en-US" b="1">
                <a:solidFill>
                  <a:schemeClr val="bg1"/>
                </a:solidFill>
                <a:latin typeface="+mn-lt"/>
              </a:rPr>
              <a:t>Interpreter Database: A Key to Success</a:t>
            </a:r>
          </a:p>
        </p:txBody>
      </p:sp>
      <p:pic>
        <p:nvPicPr>
          <p:cNvPr id="7" name="Picture 6" descr="Background pattern&#10;&#10;Description automatically generated">
            <a:extLst>
              <a:ext uri="{FF2B5EF4-FFF2-40B4-BE49-F238E27FC236}">
                <a16:creationId xmlns:a16="http://schemas.microsoft.com/office/drawing/2014/main" id="{C1C576DB-1E20-42E0-8075-A5707967CB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E2BF5F17-758B-4F17-8592-77D613D45DDF}"/>
              </a:ext>
            </a:extLst>
          </p:cNvPr>
          <p:cNvSpPr/>
          <p:nvPr/>
        </p:nvSpPr>
        <p:spPr>
          <a:xfrm>
            <a:off x="0" y="1485900"/>
            <a:ext cx="12192000" cy="53721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5A17AE4-0315-40B7-9201-044EA5602EEE}"/>
              </a:ext>
            </a:extLst>
          </p:cNvPr>
          <p:cNvSpPr/>
          <p:nvPr/>
        </p:nvSpPr>
        <p:spPr>
          <a:xfrm>
            <a:off x="0" y="1485900"/>
            <a:ext cx="12192000" cy="1143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2BCC624-0A50-4477-81BA-0AF776A20DCE}"/>
              </a:ext>
            </a:extLst>
          </p:cNvPr>
          <p:cNvSpPr txBox="1"/>
          <p:nvPr/>
        </p:nvSpPr>
        <p:spPr>
          <a:xfrm>
            <a:off x="1828799" y="457200"/>
            <a:ext cx="9143999" cy="769441"/>
          </a:xfrm>
          <a:prstGeom prst="rect">
            <a:avLst/>
          </a:prstGeom>
          <a:noFill/>
        </p:spPr>
        <p:txBody>
          <a:bodyPr wrap="square" rtlCol="0">
            <a:spAutoFit/>
          </a:bodyPr>
          <a:lstStyle/>
          <a:p>
            <a:pPr algn="ctr"/>
            <a:r>
              <a:rPr lang="en-US" sz="4400" b="1">
                <a:solidFill>
                  <a:schemeClr val="bg1"/>
                </a:solidFill>
                <a:latin typeface="Arial" panose="020B0604020202020204" pitchFamily="34" charset="0"/>
                <a:cs typeface="Arial" panose="020B0604020202020204" pitchFamily="34" charset="0"/>
              </a:rPr>
              <a:t>Update Secondary Email Address</a:t>
            </a:r>
          </a:p>
        </p:txBody>
      </p:sp>
      <p:pic>
        <p:nvPicPr>
          <p:cNvPr id="13" name="Picture 12" descr="Graphical user interface, text, application&#10;&#10;Description automatically generated">
            <a:extLst>
              <a:ext uri="{FF2B5EF4-FFF2-40B4-BE49-F238E27FC236}">
                <a16:creationId xmlns:a16="http://schemas.microsoft.com/office/drawing/2014/main" id="{680C2FA3-2364-4606-AD12-F77AF6C30E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991" y="1739695"/>
            <a:ext cx="6007009" cy="1589484"/>
          </a:xfrm>
          <a:prstGeom prst="rect">
            <a:avLst/>
          </a:prstGeom>
          <a:effectLst>
            <a:outerShdw blurRad="63500" sx="102000" sy="102000" algn="ctr" rotWithShape="0">
              <a:prstClr val="black">
                <a:alpha val="40000"/>
              </a:prstClr>
            </a:outerShdw>
          </a:effectLst>
        </p:spPr>
      </p:pic>
      <p:sp>
        <p:nvSpPr>
          <p:cNvPr id="14" name="Rectangle: Rounded Corners 13">
            <a:extLst>
              <a:ext uri="{FF2B5EF4-FFF2-40B4-BE49-F238E27FC236}">
                <a16:creationId xmlns:a16="http://schemas.microsoft.com/office/drawing/2014/main" id="{89BC6403-F297-45E1-A86C-297A42F5C589}"/>
              </a:ext>
            </a:extLst>
          </p:cNvPr>
          <p:cNvSpPr/>
          <p:nvPr/>
        </p:nvSpPr>
        <p:spPr>
          <a:xfrm>
            <a:off x="804590" y="1739054"/>
            <a:ext cx="1162595" cy="377386"/>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56A7E3E0-07DD-42CB-9C1F-048990A54948}"/>
              </a:ext>
            </a:extLst>
          </p:cNvPr>
          <p:cNvSpPr/>
          <p:nvPr/>
        </p:nvSpPr>
        <p:spPr>
          <a:xfrm>
            <a:off x="334328" y="2847308"/>
            <a:ext cx="1742666" cy="323261"/>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3CBE68A9-FDFA-4937-85A9-5D4D276E1534}"/>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85928" y="4040673"/>
            <a:ext cx="4239172" cy="1706446"/>
          </a:xfrm>
          <a:prstGeom prst="rect">
            <a:avLst/>
          </a:prstGeom>
          <a:effectLst>
            <a:outerShdw blurRad="63500" sx="102000" sy="102000" algn="ctr" rotWithShape="0">
              <a:prstClr val="black">
                <a:alpha val="40000"/>
              </a:prstClr>
            </a:outerShdw>
          </a:effectLst>
        </p:spPr>
      </p:pic>
      <p:sp>
        <p:nvSpPr>
          <p:cNvPr id="18" name="Rectangle: Rounded Corners 17">
            <a:extLst>
              <a:ext uri="{FF2B5EF4-FFF2-40B4-BE49-F238E27FC236}">
                <a16:creationId xmlns:a16="http://schemas.microsoft.com/office/drawing/2014/main" id="{368FDC35-7428-4597-ABA4-3B8E773CAD2E}"/>
              </a:ext>
            </a:extLst>
          </p:cNvPr>
          <p:cNvSpPr/>
          <p:nvPr/>
        </p:nvSpPr>
        <p:spPr>
          <a:xfrm>
            <a:off x="644199" y="4793143"/>
            <a:ext cx="1982270" cy="20272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72F59037-E4A0-4C64-9E2A-E1FEF996EFB9}"/>
              </a:ext>
            </a:extLst>
          </p:cNvPr>
          <p:cNvPicPr/>
          <p:nvPr/>
        </p:nvPicPr>
        <p:blipFill>
          <a:blip r:embed="rId7">
            <a:extLst>
              <a:ext uri="{28A0092B-C50C-407E-A947-70E740481C1C}">
                <a14:useLocalDpi xmlns:a14="http://schemas.microsoft.com/office/drawing/2010/main" val="0"/>
              </a:ext>
            </a:extLst>
          </a:blip>
          <a:srcRect/>
          <a:stretch/>
        </p:blipFill>
        <p:spPr>
          <a:xfrm>
            <a:off x="5985789" y="2731270"/>
            <a:ext cx="6007008" cy="3830294"/>
          </a:xfrm>
          <a:prstGeom prst="rect">
            <a:avLst/>
          </a:prstGeom>
          <a:effectLst>
            <a:outerShdw blurRad="63500" sx="102000" sy="102000" algn="ctr" rotWithShape="0">
              <a:prstClr val="black">
                <a:alpha val="40000"/>
              </a:prstClr>
            </a:outerShdw>
          </a:effectLst>
        </p:spPr>
      </p:pic>
      <p:sp>
        <p:nvSpPr>
          <p:cNvPr id="20" name="Rectangle: Rounded Corners 19">
            <a:extLst>
              <a:ext uri="{FF2B5EF4-FFF2-40B4-BE49-F238E27FC236}">
                <a16:creationId xmlns:a16="http://schemas.microsoft.com/office/drawing/2014/main" id="{9FCC6553-70CA-4EF2-9F54-1F4C0BC96AE6}"/>
              </a:ext>
            </a:extLst>
          </p:cNvPr>
          <p:cNvSpPr/>
          <p:nvPr/>
        </p:nvSpPr>
        <p:spPr>
          <a:xfrm>
            <a:off x="7293578" y="3801365"/>
            <a:ext cx="3517311" cy="363537"/>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802794979"/>
      </p:ext>
    </p:extLst>
  </p:cSld>
  <p:clrMapOvr>
    <a:masterClrMapping/>
  </p:clrMapOvr>
  <mc:AlternateContent xmlns:mc="http://schemas.openxmlformats.org/markup-compatibility/2006" xmlns:p14="http://schemas.microsoft.com/office/powerpoint/2010/main">
    <mc:Choice Requires="p14">
      <p:transition spd="slow" p14:dur="2000" advTm="43290"/>
    </mc:Choice>
    <mc:Fallback xmlns="">
      <p:transition spd="slow" advTm="432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ppt_x</p:attrName>
                                        </p:attrNameLst>
                                      </p:cBhvr>
                                      <p:tavLst>
                                        <p:tav tm="0">
                                          <p:val>
                                            <p:strVal val="#ppt_x"/>
                                          </p:val>
                                        </p:tav>
                                        <p:tav tm="100000">
                                          <p:val>
                                            <p:strVal val="#ppt_x"/>
                                          </p:val>
                                        </p:tav>
                                      </p:tavLst>
                                    </p:anim>
                                    <p:anim calcmode="lin" valueType="num">
                                      <p:cBhvr>
                                        <p:cTn id="9" dur="2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2000"/>
                                        <p:tgtEl>
                                          <p:spTgt spid="13"/>
                                        </p:tgtEl>
                                      </p:cBhvr>
                                    </p:animEffect>
                                    <p:anim calcmode="lin" valueType="num">
                                      <p:cBhvr>
                                        <p:cTn id="15" dur="2000" fill="hold"/>
                                        <p:tgtEl>
                                          <p:spTgt spid="13"/>
                                        </p:tgtEl>
                                        <p:attrNameLst>
                                          <p:attrName>ppt_x</p:attrName>
                                        </p:attrNameLst>
                                      </p:cBhvr>
                                      <p:tavLst>
                                        <p:tav tm="0">
                                          <p:val>
                                            <p:strVal val="#ppt_x"/>
                                          </p:val>
                                        </p:tav>
                                        <p:tav tm="100000">
                                          <p:val>
                                            <p:strVal val="#ppt_x"/>
                                          </p:val>
                                        </p:tav>
                                      </p:tavLst>
                                    </p:anim>
                                    <p:anim calcmode="lin" valueType="num">
                                      <p:cBhvr>
                                        <p:cTn id="16" dur="2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heel(1)">
                                      <p:cBhvr>
                                        <p:cTn id="21" dur="2000"/>
                                        <p:tgtEl>
                                          <p:spTgt spid="14"/>
                                        </p:tgtEl>
                                      </p:cBhvr>
                                    </p:animEffect>
                                  </p:childTnLst>
                                </p:cTn>
                              </p:par>
                            </p:childTnLst>
                          </p:cTn>
                        </p:par>
                        <p:par>
                          <p:cTn id="22" fill="hold">
                            <p:stCondLst>
                              <p:cond delay="2000"/>
                            </p:stCondLst>
                            <p:childTnLst>
                              <p:par>
                                <p:cTn id="23" presetID="21" presetClass="entr" presetSubtype="1"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heel(1)">
                                      <p:cBhvr>
                                        <p:cTn id="25" dur="20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2000"/>
                                        <p:tgtEl>
                                          <p:spTgt spid="17"/>
                                        </p:tgtEl>
                                      </p:cBhvr>
                                    </p:animEffect>
                                    <p:anim calcmode="lin" valueType="num">
                                      <p:cBhvr>
                                        <p:cTn id="31" dur="2000" fill="hold"/>
                                        <p:tgtEl>
                                          <p:spTgt spid="17"/>
                                        </p:tgtEl>
                                        <p:attrNameLst>
                                          <p:attrName>ppt_x</p:attrName>
                                        </p:attrNameLst>
                                      </p:cBhvr>
                                      <p:tavLst>
                                        <p:tav tm="0">
                                          <p:val>
                                            <p:strVal val="#ppt_x"/>
                                          </p:val>
                                        </p:tav>
                                        <p:tav tm="100000">
                                          <p:val>
                                            <p:strVal val="#ppt_x"/>
                                          </p:val>
                                        </p:tav>
                                      </p:tavLst>
                                    </p:anim>
                                    <p:anim calcmode="lin" valueType="num">
                                      <p:cBhvr>
                                        <p:cTn id="32" dur="2000" fill="hold"/>
                                        <p:tgtEl>
                                          <p:spTgt spid="17"/>
                                        </p:tgtEl>
                                        <p:attrNameLst>
                                          <p:attrName>ppt_y</p:attrName>
                                        </p:attrNameLst>
                                      </p:cBhvr>
                                      <p:tavLst>
                                        <p:tav tm="0">
                                          <p:val>
                                            <p:strVal val="#ppt_y+.1"/>
                                          </p:val>
                                        </p:tav>
                                        <p:tav tm="100000">
                                          <p:val>
                                            <p:strVal val="#ppt_y"/>
                                          </p:val>
                                        </p:tav>
                                      </p:tavLst>
                                    </p:anim>
                                  </p:childTnLst>
                                </p:cTn>
                              </p:par>
                            </p:childTnLst>
                          </p:cTn>
                        </p:par>
                        <p:par>
                          <p:cTn id="33" fill="hold">
                            <p:stCondLst>
                              <p:cond delay="2000"/>
                            </p:stCondLst>
                            <p:childTnLst>
                              <p:par>
                                <p:cTn id="34" presetID="21" presetClass="entr" presetSubtype="1"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heel(1)">
                                      <p:cBhvr>
                                        <p:cTn id="36" dur="20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2000"/>
                                        <p:tgtEl>
                                          <p:spTgt spid="19"/>
                                        </p:tgtEl>
                                      </p:cBhvr>
                                    </p:animEffect>
                                    <p:anim calcmode="lin" valueType="num">
                                      <p:cBhvr>
                                        <p:cTn id="42" dur="2000" fill="hold"/>
                                        <p:tgtEl>
                                          <p:spTgt spid="19"/>
                                        </p:tgtEl>
                                        <p:attrNameLst>
                                          <p:attrName>ppt_x</p:attrName>
                                        </p:attrNameLst>
                                      </p:cBhvr>
                                      <p:tavLst>
                                        <p:tav tm="0">
                                          <p:val>
                                            <p:strVal val="#ppt_x"/>
                                          </p:val>
                                        </p:tav>
                                        <p:tav tm="100000">
                                          <p:val>
                                            <p:strVal val="#ppt_x"/>
                                          </p:val>
                                        </p:tav>
                                      </p:tavLst>
                                    </p:anim>
                                    <p:anim calcmode="lin" valueType="num">
                                      <p:cBhvr>
                                        <p:cTn id="43" dur="2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2000"/>
                            </p:stCondLst>
                            <p:childTnLst>
                              <p:par>
                                <p:cTn id="45" presetID="21"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heel(1)">
                                      <p:cBhvr>
                                        <p:cTn id="4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animBg="1"/>
      <p:bldP spid="15" grpId="0" animBg="1"/>
      <p:bldP spid="18"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87FBC-67B1-4057-B62F-AB8D4321399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8B02E74-FA91-483F-9105-4795DFBB46EE}"/>
              </a:ext>
            </a:extLst>
          </p:cNvPr>
          <p:cNvSpPr>
            <a:spLocks noGrp="1"/>
          </p:cNvSpPr>
          <p:nvPr>
            <p:ph type="subTitle" idx="1"/>
          </p:nvPr>
        </p:nvSpPr>
        <p:spPr/>
        <p:txBody>
          <a:bodyPr/>
          <a:lstStyle/>
          <a:p>
            <a:endParaRPr lang="en-US"/>
          </a:p>
        </p:txBody>
      </p:sp>
      <p:sp>
        <p:nvSpPr>
          <p:cNvPr id="4" name="Title 1">
            <a:extLst>
              <a:ext uri="{FF2B5EF4-FFF2-40B4-BE49-F238E27FC236}">
                <a16:creationId xmlns:a16="http://schemas.microsoft.com/office/drawing/2014/main" id="{FF1C04F0-C683-484B-8E34-374C492EB2D6}"/>
              </a:ext>
            </a:extLst>
          </p:cNvPr>
          <p:cNvSpPr txBox="1">
            <a:spLocks/>
          </p:cNvSpPr>
          <p:nvPr/>
        </p:nvSpPr>
        <p:spPr>
          <a:xfrm>
            <a:off x="276225" y="559268"/>
            <a:ext cx="11639550" cy="21796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bg1"/>
                </a:solidFill>
                <a:latin typeface="+mn-lt"/>
              </a:rPr>
              <a:t>The National Court </a:t>
            </a:r>
            <a:br>
              <a:rPr lang="en-US" b="1">
                <a:solidFill>
                  <a:schemeClr val="bg1"/>
                </a:solidFill>
                <a:latin typeface="+mn-lt"/>
              </a:rPr>
            </a:br>
            <a:r>
              <a:rPr lang="en-US" b="1">
                <a:solidFill>
                  <a:schemeClr val="bg1"/>
                </a:solidFill>
                <a:latin typeface="+mn-lt"/>
              </a:rPr>
              <a:t>Interpreter Database: A Key to Success</a:t>
            </a:r>
          </a:p>
        </p:txBody>
      </p:sp>
      <p:pic>
        <p:nvPicPr>
          <p:cNvPr id="7" name="Picture 6" descr="Background pattern&#10;&#10;Description automatically generated">
            <a:extLst>
              <a:ext uri="{FF2B5EF4-FFF2-40B4-BE49-F238E27FC236}">
                <a16:creationId xmlns:a16="http://schemas.microsoft.com/office/drawing/2014/main" id="{C1C576DB-1E20-42E0-8075-A5707967CB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E2BF5F17-758B-4F17-8592-77D613D45DDF}"/>
              </a:ext>
            </a:extLst>
          </p:cNvPr>
          <p:cNvSpPr/>
          <p:nvPr/>
        </p:nvSpPr>
        <p:spPr>
          <a:xfrm>
            <a:off x="0" y="1485900"/>
            <a:ext cx="12192000" cy="53721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5A17AE4-0315-40B7-9201-044EA5602EEE}"/>
              </a:ext>
            </a:extLst>
          </p:cNvPr>
          <p:cNvSpPr/>
          <p:nvPr/>
        </p:nvSpPr>
        <p:spPr>
          <a:xfrm>
            <a:off x="0" y="1485900"/>
            <a:ext cx="12192000" cy="1143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2BCC624-0A50-4477-81BA-0AF776A20DCE}"/>
              </a:ext>
            </a:extLst>
          </p:cNvPr>
          <p:cNvSpPr txBox="1"/>
          <p:nvPr/>
        </p:nvSpPr>
        <p:spPr>
          <a:xfrm>
            <a:off x="1828799" y="457200"/>
            <a:ext cx="9143999" cy="769441"/>
          </a:xfrm>
          <a:prstGeom prst="rect">
            <a:avLst/>
          </a:prstGeom>
          <a:noFill/>
        </p:spPr>
        <p:txBody>
          <a:bodyPr wrap="square" rtlCol="0">
            <a:spAutoFit/>
          </a:bodyPr>
          <a:lstStyle/>
          <a:p>
            <a:pPr algn="ctr"/>
            <a:r>
              <a:rPr lang="en-US" sz="4400" b="1">
                <a:solidFill>
                  <a:schemeClr val="bg1"/>
                </a:solidFill>
                <a:latin typeface="Arial" panose="020B0604020202020204" pitchFamily="34" charset="0"/>
                <a:cs typeface="Arial" panose="020B0604020202020204" pitchFamily="34" charset="0"/>
              </a:rPr>
              <a:t>Update Secondary Email Address</a:t>
            </a:r>
          </a:p>
        </p:txBody>
      </p:sp>
      <p:pic>
        <p:nvPicPr>
          <p:cNvPr id="8" name="Picture 7">
            <a:extLst>
              <a:ext uri="{FF2B5EF4-FFF2-40B4-BE49-F238E27FC236}">
                <a16:creationId xmlns:a16="http://schemas.microsoft.com/office/drawing/2014/main" id="{04DB89DE-761C-4F0F-AE76-4368D62AF1C8}"/>
              </a:ext>
            </a:extLst>
          </p:cNvPr>
          <p:cNvPicPr>
            <a:picLocks noChangeAspect="1"/>
          </p:cNvPicPr>
          <p:nvPr/>
        </p:nvPicPr>
        <p:blipFill>
          <a:blip r:embed="rId5"/>
          <a:stretch>
            <a:fillRect/>
          </a:stretch>
        </p:blipFill>
        <p:spPr>
          <a:xfrm>
            <a:off x="263163" y="1737107"/>
            <a:ext cx="6072460" cy="2633338"/>
          </a:xfrm>
          <a:prstGeom prst="rect">
            <a:avLst/>
          </a:prstGeom>
          <a:effectLst>
            <a:outerShdw blurRad="63500" sx="102000" sy="102000" algn="ctr" rotWithShape="0">
              <a:prstClr val="black">
                <a:alpha val="40000"/>
              </a:prstClr>
            </a:outerShdw>
          </a:effectLst>
        </p:spPr>
      </p:pic>
      <p:sp>
        <p:nvSpPr>
          <p:cNvPr id="9" name="Arrow: Down 8">
            <a:extLst>
              <a:ext uri="{FF2B5EF4-FFF2-40B4-BE49-F238E27FC236}">
                <a16:creationId xmlns:a16="http://schemas.microsoft.com/office/drawing/2014/main" id="{EE6CB004-9536-4147-9FAC-FFE8E4D0C5EC}"/>
              </a:ext>
            </a:extLst>
          </p:cNvPr>
          <p:cNvSpPr/>
          <p:nvPr/>
        </p:nvSpPr>
        <p:spPr>
          <a:xfrm>
            <a:off x="4185992" y="1226641"/>
            <a:ext cx="617656" cy="564482"/>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1430A687-2AB0-4E62-AA40-48020FE99808}"/>
              </a:ext>
            </a:extLst>
          </p:cNvPr>
          <p:cNvSpPr/>
          <p:nvPr/>
        </p:nvSpPr>
        <p:spPr>
          <a:xfrm rot="10800000">
            <a:off x="2919118" y="3635828"/>
            <a:ext cx="726290" cy="527280"/>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Graphical user interface, text, application, email&#10;&#10;Description automatically generated">
            <a:extLst>
              <a:ext uri="{FF2B5EF4-FFF2-40B4-BE49-F238E27FC236}">
                <a16:creationId xmlns:a16="http://schemas.microsoft.com/office/drawing/2014/main" id="{D149D6FF-C347-4CB6-8EC1-6055146C8ECF}"/>
              </a:ext>
            </a:extLst>
          </p:cNvPr>
          <p:cNvPicPr/>
          <p:nvPr/>
        </p:nvPicPr>
        <p:blipFill>
          <a:blip r:embed="rId6">
            <a:extLst>
              <a:ext uri="{28A0092B-C50C-407E-A947-70E740481C1C}">
                <a14:useLocalDpi xmlns:a14="http://schemas.microsoft.com/office/drawing/2010/main" val="0"/>
              </a:ext>
            </a:extLst>
          </a:blip>
          <a:stretch>
            <a:fillRect/>
          </a:stretch>
        </p:blipFill>
        <p:spPr>
          <a:xfrm>
            <a:off x="4684467" y="2641131"/>
            <a:ext cx="7244369" cy="4099303"/>
          </a:xfrm>
          <a:prstGeom prst="rect">
            <a:avLst/>
          </a:prstGeom>
          <a:effectLst>
            <a:outerShdw blurRad="63500" sx="102000" sy="102000" algn="ctr" rotWithShape="0">
              <a:prstClr val="black">
                <a:alpha val="40000"/>
              </a:prstClr>
            </a:outerShdw>
          </a:effectLst>
        </p:spPr>
      </p:pic>
      <p:sp>
        <p:nvSpPr>
          <p:cNvPr id="12" name="Arrow: Right 11">
            <a:extLst>
              <a:ext uri="{FF2B5EF4-FFF2-40B4-BE49-F238E27FC236}">
                <a16:creationId xmlns:a16="http://schemas.microsoft.com/office/drawing/2014/main" id="{825ED325-EDDC-407B-8FCD-310BB1C12989}"/>
              </a:ext>
            </a:extLst>
          </p:cNvPr>
          <p:cNvSpPr/>
          <p:nvPr/>
        </p:nvSpPr>
        <p:spPr>
          <a:xfrm>
            <a:off x="3941191" y="5251392"/>
            <a:ext cx="743276" cy="484245"/>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Down 15">
            <a:extLst>
              <a:ext uri="{FF2B5EF4-FFF2-40B4-BE49-F238E27FC236}">
                <a16:creationId xmlns:a16="http://schemas.microsoft.com/office/drawing/2014/main" id="{CB38A230-0E52-4F42-A626-B2A1B6C67369}"/>
              </a:ext>
            </a:extLst>
          </p:cNvPr>
          <p:cNvSpPr/>
          <p:nvPr/>
        </p:nvSpPr>
        <p:spPr>
          <a:xfrm>
            <a:off x="10054262" y="2863190"/>
            <a:ext cx="510758" cy="741098"/>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4BC42240-F8D7-4F98-BD53-F810E49A6D62}"/>
              </a:ext>
            </a:extLst>
          </p:cNvPr>
          <p:cNvSpPr/>
          <p:nvPr/>
        </p:nvSpPr>
        <p:spPr>
          <a:xfrm>
            <a:off x="3941191" y="6155416"/>
            <a:ext cx="743276" cy="484245"/>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274847499"/>
      </p:ext>
    </p:extLst>
  </p:cSld>
  <p:clrMapOvr>
    <a:masterClrMapping/>
  </p:clrMapOvr>
  <mc:AlternateContent xmlns:mc="http://schemas.openxmlformats.org/markup-compatibility/2006" xmlns:p14="http://schemas.microsoft.com/office/powerpoint/2010/main">
    <mc:Choice Requires="p14">
      <p:transition spd="slow" p14:dur="2000" advTm="44743"/>
    </mc:Choice>
    <mc:Fallback xmlns="">
      <p:transition spd="slow" advTm="447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ppt_x</p:attrName>
                                        </p:attrNameLst>
                                      </p:cBhvr>
                                      <p:tavLst>
                                        <p:tav tm="0">
                                          <p:val>
                                            <p:strVal val="#ppt_x"/>
                                          </p:val>
                                        </p:tav>
                                        <p:tav tm="100000">
                                          <p:val>
                                            <p:strVal val="#ppt_x"/>
                                          </p:val>
                                        </p:tav>
                                      </p:tavLst>
                                    </p:anim>
                                    <p:anim calcmode="lin" valueType="num">
                                      <p:cBhvr>
                                        <p:cTn id="9" dur="2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2000"/>
                                        <p:tgtEl>
                                          <p:spTgt spid="8"/>
                                        </p:tgtEl>
                                      </p:cBhvr>
                                    </p:animEffect>
                                    <p:anim calcmode="lin" valueType="num">
                                      <p:cBhvr>
                                        <p:cTn id="15" dur="2000" fill="hold"/>
                                        <p:tgtEl>
                                          <p:spTgt spid="8"/>
                                        </p:tgtEl>
                                        <p:attrNameLst>
                                          <p:attrName>ppt_x</p:attrName>
                                        </p:attrNameLst>
                                      </p:cBhvr>
                                      <p:tavLst>
                                        <p:tav tm="0">
                                          <p:val>
                                            <p:strVal val="#ppt_x"/>
                                          </p:val>
                                        </p:tav>
                                        <p:tav tm="100000">
                                          <p:val>
                                            <p:strVal val="#ppt_x"/>
                                          </p:val>
                                        </p:tav>
                                      </p:tavLst>
                                    </p:anim>
                                    <p:anim calcmode="lin" valueType="num">
                                      <p:cBhvr>
                                        <p:cTn id="16" dur="2000" fill="hold"/>
                                        <p:tgtEl>
                                          <p:spTgt spid="8"/>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21" presetClass="entr" presetSubtype="1"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heel(1)">
                                      <p:cBhvr>
                                        <p:cTn id="20" dur="1500"/>
                                        <p:tgtEl>
                                          <p:spTgt spid="9"/>
                                        </p:tgtEl>
                                      </p:cBhvr>
                                    </p:animEffect>
                                  </p:childTnLst>
                                </p:cTn>
                              </p:par>
                            </p:childTnLst>
                          </p:cTn>
                        </p:par>
                        <p:par>
                          <p:cTn id="21" fill="hold">
                            <p:stCondLst>
                              <p:cond delay="3500"/>
                            </p:stCondLst>
                            <p:childTnLst>
                              <p:par>
                                <p:cTn id="22" presetID="21" presetClass="entr" presetSubtype="1"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heel(1)">
                                      <p:cBhvr>
                                        <p:cTn id="24" dur="1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2000"/>
                                        <p:tgtEl>
                                          <p:spTgt spid="19"/>
                                        </p:tgtEl>
                                      </p:cBhvr>
                                    </p:animEffect>
                                    <p:anim calcmode="lin" valueType="num">
                                      <p:cBhvr>
                                        <p:cTn id="30" dur="2000" fill="hold"/>
                                        <p:tgtEl>
                                          <p:spTgt spid="19"/>
                                        </p:tgtEl>
                                        <p:attrNameLst>
                                          <p:attrName>ppt_x</p:attrName>
                                        </p:attrNameLst>
                                      </p:cBhvr>
                                      <p:tavLst>
                                        <p:tav tm="0">
                                          <p:val>
                                            <p:strVal val="#ppt_x"/>
                                          </p:val>
                                        </p:tav>
                                        <p:tav tm="100000">
                                          <p:val>
                                            <p:strVal val="#ppt_x"/>
                                          </p:val>
                                        </p:tav>
                                      </p:tavLst>
                                    </p:anim>
                                    <p:anim calcmode="lin" valueType="num">
                                      <p:cBhvr>
                                        <p:cTn id="31" dur="2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heel(1)">
                                      <p:cBhvr>
                                        <p:cTn id="36" dur="1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heel(1)">
                                      <p:cBhvr>
                                        <p:cTn id="41" dur="1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heel(1)">
                                      <p:cBhvr>
                                        <p:cTn id="46" dur="1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0" grpId="0" animBg="1"/>
      <p:bldP spid="12" grpId="0" animBg="1"/>
      <p:bldP spid="16" grpId="0" animBg="1"/>
      <p:bldP spid="2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1|27.1"/>
</p:tagLst>
</file>

<file path=ppt/tags/tag2.xml><?xml version="1.0" encoding="utf-8"?>
<p:tagLst xmlns:a="http://schemas.openxmlformats.org/drawingml/2006/main" xmlns:r="http://schemas.openxmlformats.org/officeDocument/2006/relationships" xmlns:p="http://schemas.openxmlformats.org/presentationml/2006/main">
  <p:tag name="TIMING" val="|1.1|5.5|5.4|14.6|3"/>
</p:tagLst>
</file>

<file path=ppt/tags/tag3.xml><?xml version="1.0" encoding="utf-8"?>
<p:tagLst xmlns:a="http://schemas.openxmlformats.org/drawingml/2006/main" xmlns:r="http://schemas.openxmlformats.org/officeDocument/2006/relationships" xmlns:p="http://schemas.openxmlformats.org/presentationml/2006/main">
  <p:tag name="TIMING" val="|1|7.4|4.4"/>
</p:tagLst>
</file>

<file path=ppt/tags/tag4.xml><?xml version="1.0" encoding="utf-8"?>
<p:tagLst xmlns:a="http://schemas.openxmlformats.org/drawingml/2006/main" xmlns:r="http://schemas.openxmlformats.org/officeDocument/2006/relationships" xmlns:p="http://schemas.openxmlformats.org/presentationml/2006/main">
  <p:tag name="TIMING" val="|1.1|3.4|13.2|12|16.4|2.8"/>
</p:tagLst>
</file>

<file path=ppt/tags/tag5.xml><?xml version="1.0" encoding="utf-8"?>
<p:tagLst xmlns:a="http://schemas.openxmlformats.org/drawingml/2006/main" xmlns:r="http://schemas.openxmlformats.org/officeDocument/2006/relationships" xmlns:p="http://schemas.openxmlformats.org/presentationml/2006/main">
  <p:tag name="TIMING" val="|1.4|21.4"/>
</p:tagLst>
</file>

<file path=ppt/tags/tag6.xml><?xml version="1.0" encoding="utf-8"?>
<p:tagLst xmlns:a="http://schemas.openxmlformats.org/drawingml/2006/main" xmlns:r="http://schemas.openxmlformats.org/officeDocument/2006/relationships" xmlns:p="http://schemas.openxmlformats.org/presentationml/2006/main">
  <p:tag name="TIMING" val="|1|9.4|3.9|5.2|3.1|6.9|6.2"/>
</p:tagLst>
</file>

<file path=ppt/tags/tag7.xml><?xml version="1.0" encoding="utf-8"?>
<p:tagLst xmlns:a="http://schemas.openxmlformats.org/drawingml/2006/main" xmlns:r="http://schemas.openxmlformats.org/officeDocument/2006/relationships" xmlns:p="http://schemas.openxmlformats.org/presentationml/2006/main">
  <p:tag name="TIMING" val="|1.3|20.6|5.9|8"/>
</p:tagLst>
</file>

<file path=ppt/tags/tag8.xml><?xml version="1.0" encoding="utf-8"?>
<p:tagLst xmlns:a="http://schemas.openxmlformats.org/drawingml/2006/main" xmlns:r="http://schemas.openxmlformats.org/officeDocument/2006/relationships" xmlns:p="http://schemas.openxmlformats.org/presentationml/2006/main">
  <p:tag name="TIMING" val="|1.5|8.5|6.8|5.2|19.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86BFBEA3F74F4780707A49A74B0383" ma:contentTypeVersion="5" ma:contentTypeDescription="Create a new document." ma:contentTypeScope="" ma:versionID="ea73c4ebb5e1fb555de9d2abc11a62cd">
  <xsd:schema xmlns:xsd="http://www.w3.org/2001/XMLSchema" xmlns:xs="http://www.w3.org/2001/XMLSchema" xmlns:p="http://schemas.microsoft.com/office/2006/metadata/properties" xmlns:ns2="f171910e-f9e2-4dfe-b14e-a0cf1590202e" targetNamespace="http://schemas.microsoft.com/office/2006/metadata/properties" ma:root="true" ma:fieldsID="e3b0f7a16698c1afea3fd51f48d796b6" ns2:_="">
    <xsd:import namespace="f171910e-f9e2-4dfe-b14e-a0cf1590202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71910e-f9e2-4dfe-b14e-a0cf159020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2FBD433-1A80-404E-803B-9885B94502AB}">
  <ds:schemaRefs>
    <ds:schemaRef ds:uri="f171910e-f9e2-4dfe-b14e-a0cf1590202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CA13082-1CF2-4D92-92B3-41820BBE6294}">
  <ds:schemaRefs>
    <ds:schemaRef ds:uri="http://schemas.microsoft.com/sharepoint/v3/contenttype/forms"/>
  </ds:schemaRefs>
</ds:datastoreItem>
</file>

<file path=customXml/itemProps3.xml><?xml version="1.0" encoding="utf-8"?>
<ds:datastoreItem xmlns:ds="http://schemas.openxmlformats.org/officeDocument/2006/customXml" ds:itemID="{12223807-2D27-4AF2-8692-AD8FE86AFFE4}">
  <ds:schemaRefs>
    <ds:schemaRef ds:uri="f171910e-f9e2-4dfe-b14e-a0cf1590202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937</Words>
  <Application>Microsoft Office PowerPoint</Application>
  <PresentationFormat>Widescreen</PresentationFormat>
  <Paragraphs>83</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Wenzel</dc:creator>
  <cp:lastModifiedBy>Mags Everette</cp:lastModifiedBy>
  <cp:revision>2</cp:revision>
  <dcterms:created xsi:type="dcterms:W3CDTF">2021-02-04T19:20:48Z</dcterms:created>
  <dcterms:modified xsi:type="dcterms:W3CDTF">2022-02-01T22:05:27Z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0x0101002086BFBEA3F74F4780707A49A74B0383</vt:lpwstr>
  </property>
</Properties>
</file>