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66" r:id="rId3"/>
    <p:sldId id="271" r:id="rId4"/>
    <p:sldId id="257" r:id="rId5"/>
    <p:sldId id="264" r:id="rId6"/>
    <p:sldId id="265" r:id="rId7"/>
    <p:sldId id="267" r:id="rId8"/>
    <p:sldId id="268" r:id="rId9"/>
    <p:sldId id="272" r:id="rId10"/>
    <p:sldId id="269" r:id="rId11"/>
    <p:sldId id="270" r:id="rId12"/>
    <p:sldId id="258" r:id="rId13"/>
    <p:sldId id="259" r:id="rId14"/>
    <p:sldId id="260" r:id="rId15"/>
    <p:sldId id="261" r:id="rId16"/>
    <p:sldId id="262" r:id="rId17"/>
    <p:sldId id="263"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2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F5F80-1F61-451C-80F8-495F5488FB9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68FE084-08BC-4ADD-8EC8-6177097DD70A}">
      <dgm:prSet/>
      <dgm:spPr/>
      <dgm:t>
        <a:bodyPr/>
        <a:lstStyle/>
        <a:p>
          <a:r>
            <a:rPr lang="en-US"/>
            <a:t>Complaint/Amended Complaint</a:t>
          </a:r>
        </a:p>
      </dgm:t>
    </dgm:pt>
    <dgm:pt modelId="{03466EFE-8C37-4322-AA51-0CB6D4187BDF}" type="parTrans" cxnId="{87241A5B-B56E-4EB9-9C62-5AD8C3F677E3}">
      <dgm:prSet/>
      <dgm:spPr/>
      <dgm:t>
        <a:bodyPr/>
        <a:lstStyle/>
        <a:p>
          <a:endParaRPr lang="en-US"/>
        </a:p>
      </dgm:t>
    </dgm:pt>
    <dgm:pt modelId="{7B70F2B1-1BD8-453F-859E-677B0175F344}" type="sibTrans" cxnId="{87241A5B-B56E-4EB9-9C62-5AD8C3F677E3}">
      <dgm:prSet/>
      <dgm:spPr/>
      <dgm:t>
        <a:bodyPr/>
        <a:lstStyle/>
        <a:p>
          <a:endParaRPr lang="en-US"/>
        </a:p>
      </dgm:t>
    </dgm:pt>
    <dgm:pt modelId="{7C8BBFB2-5245-4424-B5ED-FE0DF23B4BF5}">
      <dgm:prSet/>
      <dgm:spPr/>
      <dgm:t>
        <a:bodyPr/>
        <a:lstStyle/>
        <a:p>
          <a:r>
            <a:rPr lang="en-US"/>
            <a:t>Case Management Order/Rule 26 Joint Report </a:t>
          </a:r>
        </a:p>
      </dgm:t>
    </dgm:pt>
    <dgm:pt modelId="{61BD4C42-720A-4313-A54D-570B2ED1A71E}" type="parTrans" cxnId="{14ABC80A-992C-4FCF-94D8-EB976F2EAF40}">
      <dgm:prSet/>
      <dgm:spPr/>
      <dgm:t>
        <a:bodyPr/>
        <a:lstStyle/>
        <a:p>
          <a:endParaRPr lang="en-US"/>
        </a:p>
      </dgm:t>
    </dgm:pt>
    <dgm:pt modelId="{0A25F06A-AB34-43E4-B680-49B6951B98D2}" type="sibTrans" cxnId="{14ABC80A-992C-4FCF-94D8-EB976F2EAF40}">
      <dgm:prSet/>
      <dgm:spPr/>
      <dgm:t>
        <a:bodyPr/>
        <a:lstStyle/>
        <a:p>
          <a:endParaRPr lang="en-US"/>
        </a:p>
      </dgm:t>
    </dgm:pt>
    <dgm:pt modelId="{6F207741-F8A4-403C-99BD-54E8DC4E6F76}">
      <dgm:prSet/>
      <dgm:spPr/>
      <dgm:t>
        <a:bodyPr/>
        <a:lstStyle/>
        <a:p>
          <a:r>
            <a:rPr lang="en-US"/>
            <a:t>Dispositive Motions</a:t>
          </a:r>
        </a:p>
      </dgm:t>
    </dgm:pt>
    <dgm:pt modelId="{81CB942B-7099-4578-96C7-B06F50918995}" type="parTrans" cxnId="{B76E8F58-C2AD-4D93-B2FC-CEA9486585BB}">
      <dgm:prSet/>
      <dgm:spPr/>
      <dgm:t>
        <a:bodyPr/>
        <a:lstStyle/>
        <a:p>
          <a:endParaRPr lang="en-US"/>
        </a:p>
      </dgm:t>
    </dgm:pt>
    <dgm:pt modelId="{3DD6D419-DF2C-4D1B-B833-0F3714037910}" type="sibTrans" cxnId="{B76E8F58-C2AD-4D93-B2FC-CEA9486585BB}">
      <dgm:prSet/>
      <dgm:spPr/>
      <dgm:t>
        <a:bodyPr/>
        <a:lstStyle/>
        <a:p>
          <a:endParaRPr lang="en-US"/>
        </a:p>
      </dgm:t>
    </dgm:pt>
    <dgm:pt modelId="{3B833127-5EC6-4EE5-AABE-93A146BD8161}">
      <dgm:prSet/>
      <dgm:spPr/>
      <dgm:t>
        <a:bodyPr/>
        <a:lstStyle/>
        <a:p>
          <a:r>
            <a:rPr lang="en-US"/>
            <a:t>Motion to Dismiss</a:t>
          </a:r>
        </a:p>
      </dgm:t>
    </dgm:pt>
    <dgm:pt modelId="{B5A080A2-4AF2-4CE0-8D51-F745C70993DC}" type="parTrans" cxnId="{805C6051-519F-4223-ACAF-7ABCDD2F624C}">
      <dgm:prSet/>
      <dgm:spPr/>
      <dgm:t>
        <a:bodyPr/>
        <a:lstStyle/>
        <a:p>
          <a:endParaRPr lang="en-US"/>
        </a:p>
      </dgm:t>
    </dgm:pt>
    <dgm:pt modelId="{9BF4DD9A-6088-488C-9362-CD95279AA566}" type="sibTrans" cxnId="{805C6051-519F-4223-ACAF-7ABCDD2F624C}">
      <dgm:prSet/>
      <dgm:spPr/>
      <dgm:t>
        <a:bodyPr/>
        <a:lstStyle/>
        <a:p>
          <a:endParaRPr lang="en-US"/>
        </a:p>
      </dgm:t>
    </dgm:pt>
    <dgm:pt modelId="{62969854-910D-4042-A509-957F2CD25B71}">
      <dgm:prSet/>
      <dgm:spPr/>
      <dgm:t>
        <a:bodyPr/>
        <a:lstStyle/>
        <a:p>
          <a:r>
            <a:rPr lang="en-US"/>
            <a:t>Motions for Summary Judgments</a:t>
          </a:r>
        </a:p>
      </dgm:t>
    </dgm:pt>
    <dgm:pt modelId="{7D684F9A-921C-46CE-8906-B4F426493F3F}" type="parTrans" cxnId="{9613438A-A9F7-4219-9B70-866DFFC4C143}">
      <dgm:prSet/>
      <dgm:spPr/>
      <dgm:t>
        <a:bodyPr/>
        <a:lstStyle/>
        <a:p>
          <a:endParaRPr lang="en-US"/>
        </a:p>
      </dgm:t>
    </dgm:pt>
    <dgm:pt modelId="{A2621F98-2993-466C-9F6D-691965795ED6}" type="sibTrans" cxnId="{9613438A-A9F7-4219-9B70-866DFFC4C143}">
      <dgm:prSet/>
      <dgm:spPr/>
      <dgm:t>
        <a:bodyPr/>
        <a:lstStyle/>
        <a:p>
          <a:endParaRPr lang="en-US"/>
        </a:p>
      </dgm:t>
    </dgm:pt>
    <dgm:pt modelId="{8793556F-34D2-4F45-85A9-97C92B616816}">
      <dgm:prSet/>
      <dgm:spPr/>
      <dgm:t>
        <a:bodyPr/>
        <a:lstStyle/>
        <a:p>
          <a:r>
            <a:rPr lang="en-US"/>
            <a:t>Orders from the Court </a:t>
          </a:r>
        </a:p>
      </dgm:t>
    </dgm:pt>
    <dgm:pt modelId="{2921B73C-C299-480E-8A5D-EAA593A14045}" type="parTrans" cxnId="{6F1DDF9D-5504-43E3-8AAB-39F1D16AECD5}">
      <dgm:prSet/>
      <dgm:spPr/>
      <dgm:t>
        <a:bodyPr/>
        <a:lstStyle/>
        <a:p>
          <a:endParaRPr lang="en-US"/>
        </a:p>
      </dgm:t>
    </dgm:pt>
    <dgm:pt modelId="{737B9528-9AD3-4F99-9812-4E25C014312D}" type="sibTrans" cxnId="{6F1DDF9D-5504-43E3-8AAB-39F1D16AECD5}">
      <dgm:prSet/>
      <dgm:spPr/>
      <dgm:t>
        <a:bodyPr/>
        <a:lstStyle/>
        <a:p>
          <a:endParaRPr lang="en-US"/>
        </a:p>
      </dgm:t>
    </dgm:pt>
    <dgm:pt modelId="{EB885E59-09AB-463D-9519-522A5B3560E9}">
      <dgm:prSet/>
      <dgm:spPr/>
      <dgm:t>
        <a:bodyPr/>
        <a:lstStyle/>
        <a:p>
          <a:r>
            <a:rPr lang="en-US"/>
            <a:t>On Dispositve Motions</a:t>
          </a:r>
        </a:p>
      </dgm:t>
    </dgm:pt>
    <dgm:pt modelId="{EF2FE5E4-A826-44FA-84C7-9A179D7EC84F}" type="parTrans" cxnId="{10BF1F08-E45C-4C8A-9115-BC85AE5B81D1}">
      <dgm:prSet/>
      <dgm:spPr/>
      <dgm:t>
        <a:bodyPr/>
        <a:lstStyle/>
        <a:p>
          <a:endParaRPr lang="en-US"/>
        </a:p>
      </dgm:t>
    </dgm:pt>
    <dgm:pt modelId="{7FB2448C-B014-4A10-8DCF-4E78DD4F5ED9}" type="sibTrans" cxnId="{10BF1F08-E45C-4C8A-9115-BC85AE5B81D1}">
      <dgm:prSet/>
      <dgm:spPr/>
      <dgm:t>
        <a:bodyPr/>
        <a:lstStyle/>
        <a:p>
          <a:endParaRPr lang="en-US"/>
        </a:p>
      </dgm:t>
    </dgm:pt>
    <dgm:pt modelId="{14DAED20-2DC6-4A62-8DB3-6D9033FCE0C2}">
      <dgm:prSet/>
      <dgm:spPr/>
      <dgm:t>
        <a:bodyPr/>
        <a:lstStyle/>
        <a:p>
          <a:r>
            <a:rPr lang="en-US"/>
            <a:t>Discovery Disputes</a:t>
          </a:r>
        </a:p>
      </dgm:t>
    </dgm:pt>
    <dgm:pt modelId="{C24E77A3-ABA6-4C5A-9D37-AF2DB29DED6A}" type="parTrans" cxnId="{54122FA6-15EF-4A95-B94B-3D01BF110044}">
      <dgm:prSet/>
      <dgm:spPr/>
      <dgm:t>
        <a:bodyPr/>
        <a:lstStyle/>
        <a:p>
          <a:endParaRPr lang="en-US"/>
        </a:p>
      </dgm:t>
    </dgm:pt>
    <dgm:pt modelId="{228C9F62-D1E2-4E62-A84D-A92A83BDAB08}" type="sibTrans" cxnId="{54122FA6-15EF-4A95-B94B-3D01BF110044}">
      <dgm:prSet/>
      <dgm:spPr/>
      <dgm:t>
        <a:bodyPr/>
        <a:lstStyle/>
        <a:p>
          <a:endParaRPr lang="en-US"/>
        </a:p>
      </dgm:t>
    </dgm:pt>
    <dgm:pt modelId="{EA375524-DB61-42FE-BEEE-F75B5C7B3622}">
      <dgm:prSet/>
      <dgm:spPr/>
      <dgm:t>
        <a:bodyPr/>
        <a:lstStyle/>
        <a:p>
          <a:r>
            <a:rPr lang="en-US"/>
            <a:t>Contempt/Sanctions</a:t>
          </a:r>
        </a:p>
      </dgm:t>
    </dgm:pt>
    <dgm:pt modelId="{B6C9C04B-2B04-4D3C-9BD6-EDA48B1A78CF}" type="parTrans" cxnId="{6289167D-A6E1-466A-B742-D94AAE202558}">
      <dgm:prSet/>
      <dgm:spPr/>
      <dgm:t>
        <a:bodyPr/>
        <a:lstStyle/>
        <a:p>
          <a:endParaRPr lang="en-US"/>
        </a:p>
      </dgm:t>
    </dgm:pt>
    <dgm:pt modelId="{FA80B228-480D-4CE4-8C9E-56C303F5D762}" type="sibTrans" cxnId="{6289167D-A6E1-466A-B742-D94AAE202558}">
      <dgm:prSet/>
      <dgm:spPr/>
      <dgm:t>
        <a:bodyPr/>
        <a:lstStyle/>
        <a:p>
          <a:endParaRPr lang="en-US"/>
        </a:p>
      </dgm:t>
    </dgm:pt>
    <dgm:pt modelId="{C231DA8A-0698-40B5-BC8A-A91116F7F2C6}" type="pres">
      <dgm:prSet presAssocID="{993F5F80-1F61-451C-80F8-495F5488FB98}" presName="root" presStyleCnt="0">
        <dgm:presLayoutVars>
          <dgm:dir/>
          <dgm:resizeHandles val="exact"/>
        </dgm:presLayoutVars>
      </dgm:prSet>
      <dgm:spPr/>
    </dgm:pt>
    <dgm:pt modelId="{C1AE9799-9FF1-41E5-B3A6-C6190053C245}" type="pres">
      <dgm:prSet presAssocID="{F68FE084-08BC-4ADD-8EC8-6177097DD70A}" presName="compNode" presStyleCnt="0"/>
      <dgm:spPr/>
    </dgm:pt>
    <dgm:pt modelId="{F3BB37D0-A4FE-4FEB-A761-EDDB88480833}" type="pres">
      <dgm:prSet presAssocID="{F68FE084-08BC-4ADD-8EC8-6177097DD70A}" presName="bgRect" presStyleLbl="bgShp" presStyleIdx="0" presStyleCnt="4"/>
      <dgm:spPr/>
    </dgm:pt>
    <dgm:pt modelId="{B0F88268-D3EA-4AE4-8BD9-723480B56010}" type="pres">
      <dgm:prSet presAssocID="{F68FE084-08BC-4ADD-8EC8-6177097DD7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E4EE3F6-8781-411B-B235-088127EBEB97}" type="pres">
      <dgm:prSet presAssocID="{F68FE084-08BC-4ADD-8EC8-6177097DD70A}" presName="spaceRect" presStyleCnt="0"/>
      <dgm:spPr/>
    </dgm:pt>
    <dgm:pt modelId="{09BDAEB6-6A04-4FF1-AE3E-6AAE5708F821}" type="pres">
      <dgm:prSet presAssocID="{F68FE084-08BC-4ADD-8EC8-6177097DD70A}" presName="parTx" presStyleLbl="revTx" presStyleIdx="0" presStyleCnt="6">
        <dgm:presLayoutVars>
          <dgm:chMax val="0"/>
          <dgm:chPref val="0"/>
        </dgm:presLayoutVars>
      </dgm:prSet>
      <dgm:spPr/>
    </dgm:pt>
    <dgm:pt modelId="{458CBB6F-5BD3-4113-90CD-761F8D025C93}" type="pres">
      <dgm:prSet presAssocID="{7B70F2B1-1BD8-453F-859E-677B0175F344}" presName="sibTrans" presStyleCnt="0"/>
      <dgm:spPr/>
    </dgm:pt>
    <dgm:pt modelId="{7F86EB0E-FAE7-4EBD-B5BC-EBE19D5E8214}" type="pres">
      <dgm:prSet presAssocID="{7C8BBFB2-5245-4424-B5ED-FE0DF23B4BF5}" presName="compNode" presStyleCnt="0"/>
      <dgm:spPr/>
    </dgm:pt>
    <dgm:pt modelId="{10935CCB-7EAD-410F-96F4-3430E0513A9D}" type="pres">
      <dgm:prSet presAssocID="{7C8BBFB2-5245-4424-B5ED-FE0DF23B4BF5}" presName="bgRect" presStyleLbl="bgShp" presStyleIdx="1" presStyleCnt="4"/>
      <dgm:spPr/>
    </dgm:pt>
    <dgm:pt modelId="{57F6F89B-0B34-468E-870F-411791E3B19C}" type="pres">
      <dgm:prSet presAssocID="{7C8BBFB2-5245-4424-B5ED-FE0DF23B4B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DA334EB-F288-46D0-A037-E555A7AC4F71}" type="pres">
      <dgm:prSet presAssocID="{7C8BBFB2-5245-4424-B5ED-FE0DF23B4BF5}" presName="spaceRect" presStyleCnt="0"/>
      <dgm:spPr/>
    </dgm:pt>
    <dgm:pt modelId="{776F130B-2135-4F1D-A224-67758E7E4800}" type="pres">
      <dgm:prSet presAssocID="{7C8BBFB2-5245-4424-B5ED-FE0DF23B4BF5}" presName="parTx" presStyleLbl="revTx" presStyleIdx="1" presStyleCnt="6">
        <dgm:presLayoutVars>
          <dgm:chMax val="0"/>
          <dgm:chPref val="0"/>
        </dgm:presLayoutVars>
      </dgm:prSet>
      <dgm:spPr/>
    </dgm:pt>
    <dgm:pt modelId="{3042212F-04E9-4689-B385-BA347FDE6A1F}" type="pres">
      <dgm:prSet presAssocID="{0A25F06A-AB34-43E4-B680-49B6951B98D2}" presName="sibTrans" presStyleCnt="0"/>
      <dgm:spPr/>
    </dgm:pt>
    <dgm:pt modelId="{6DC81851-F6A0-430B-9C1D-5CAFFACB4BF1}" type="pres">
      <dgm:prSet presAssocID="{6F207741-F8A4-403C-99BD-54E8DC4E6F76}" presName="compNode" presStyleCnt="0"/>
      <dgm:spPr/>
    </dgm:pt>
    <dgm:pt modelId="{F1EFB27F-137B-4573-9E6E-769CF4A91FE1}" type="pres">
      <dgm:prSet presAssocID="{6F207741-F8A4-403C-99BD-54E8DC4E6F76}" presName="bgRect" presStyleLbl="bgShp" presStyleIdx="2" presStyleCnt="4"/>
      <dgm:spPr/>
    </dgm:pt>
    <dgm:pt modelId="{0EF52197-BD8A-4DA0-A83F-EAF1F0B47F86}" type="pres">
      <dgm:prSet presAssocID="{6F207741-F8A4-403C-99BD-54E8DC4E6F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B6E3F3FC-F6F6-4009-B71F-C093750D452F}" type="pres">
      <dgm:prSet presAssocID="{6F207741-F8A4-403C-99BD-54E8DC4E6F76}" presName="spaceRect" presStyleCnt="0"/>
      <dgm:spPr/>
    </dgm:pt>
    <dgm:pt modelId="{DA1F6A57-7C17-4C65-AAB6-0242CF8B3C55}" type="pres">
      <dgm:prSet presAssocID="{6F207741-F8A4-403C-99BD-54E8DC4E6F76}" presName="parTx" presStyleLbl="revTx" presStyleIdx="2" presStyleCnt="6">
        <dgm:presLayoutVars>
          <dgm:chMax val="0"/>
          <dgm:chPref val="0"/>
        </dgm:presLayoutVars>
      </dgm:prSet>
      <dgm:spPr/>
    </dgm:pt>
    <dgm:pt modelId="{B0826645-6F26-454C-AE35-3880E3E3B7B0}" type="pres">
      <dgm:prSet presAssocID="{6F207741-F8A4-403C-99BD-54E8DC4E6F76}" presName="desTx" presStyleLbl="revTx" presStyleIdx="3" presStyleCnt="6">
        <dgm:presLayoutVars/>
      </dgm:prSet>
      <dgm:spPr/>
    </dgm:pt>
    <dgm:pt modelId="{5B6445FB-DAEC-4227-89E0-4C72604C0EF0}" type="pres">
      <dgm:prSet presAssocID="{3DD6D419-DF2C-4D1B-B833-0F3714037910}" presName="sibTrans" presStyleCnt="0"/>
      <dgm:spPr/>
    </dgm:pt>
    <dgm:pt modelId="{6077F808-6357-4810-8AA7-9A7DBB450D74}" type="pres">
      <dgm:prSet presAssocID="{8793556F-34D2-4F45-85A9-97C92B616816}" presName="compNode" presStyleCnt="0"/>
      <dgm:spPr/>
    </dgm:pt>
    <dgm:pt modelId="{B5C02DD6-3F25-4D4A-B254-3A1E2B07626D}" type="pres">
      <dgm:prSet presAssocID="{8793556F-34D2-4F45-85A9-97C92B616816}" presName="bgRect" presStyleLbl="bgShp" presStyleIdx="3" presStyleCnt="4"/>
      <dgm:spPr/>
    </dgm:pt>
    <dgm:pt modelId="{9ACAE7F7-CFCA-4032-AB4C-DA87D28A7DFA}" type="pres">
      <dgm:prSet presAssocID="{8793556F-34D2-4F45-85A9-97C92B61681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AD4BEBAB-AAE1-43F8-8B75-474C7D5A4A66}" type="pres">
      <dgm:prSet presAssocID="{8793556F-34D2-4F45-85A9-97C92B616816}" presName="spaceRect" presStyleCnt="0"/>
      <dgm:spPr/>
    </dgm:pt>
    <dgm:pt modelId="{2D98F4AA-8049-4C66-8617-96F12E9B543A}" type="pres">
      <dgm:prSet presAssocID="{8793556F-34D2-4F45-85A9-97C92B616816}" presName="parTx" presStyleLbl="revTx" presStyleIdx="4" presStyleCnt="6">
        <dgm:presLayoutVars>
          <dgm:chMax val="0"/>
          <dgm:chPref val="0"/>
        </dgm:presLayoutVars>
      </dgm:prSet>
      <dgm:spPr/>
    </dgm:pt>
    <dgm:pt modelId="{1B908A4A-651B-4A1F-8EBD-D7E8810DBAFF}" type="pres">
      <dgm:prSet presAssocID="{8793556F-34D2-4F45-85A9-97C92B616816}" presName="desTx" presStyleLbl="revTx" presStyleIdx="5" presStyleCnt="6">
        <dgm:presLayoutVars/>
      </dgm:prSet>
      <dgm:spPr/>
    </dgm:pt>
  </dgm:ptLst>
  <dgm:cxnLst>
    <dgm:cxn modelId="{10BF1F08-E45C-4C8A-9115-BC85AE5B81D1}" srcId="{8793556F-34D2-4F45-85A9-97C92B616816}" destId="{EB885E59-09AB-463D-9519-522A5B3560E9}" srcOrd="0" destOrd="0" parTransId="{EF2FE5E4-A826-44FA-84C7-9A179D7EC84F}" sibTransId="{7FB2448C-B014-4A10-8DCF-4E78DD4F5ED9}"/>
    <dgm:cxn modelId="{14ABC80A-992C-4FCF-94D8-EB976F2EAF40}" srcId="{993F5F80-1F61-451C-80F8-495F5488FB98}" destId="{7C8BBFB2-5245-4424-B5ED-FE0DF23B4BF5}" srcOrd="1" destOrd="0" parTransId="{61BD4C42-720A-4313-A54D-570B2ED1A71E}" sibTransId="{0A25F06A-AB34-43E4-B680-49B6951B98D2}"/>
    <dgm:cxn modelId="{368FC611-A379-4F1E-98E9-546FCA4AD04D}" type="presOf" srcId="{EA375524-DB61-42FE-BEEE-F75B5C7B3622}" destId="{1B908A4A-651B-4A1F-8EBD-D7E8810DBAFF}" srcOrd="0" destOrd="2" presId="urn:microsoft.com/office/officeart/2018/2/layout/IconVerticalSolidList"/>
    <dgm:cxn modelId="{3041F536-E6D0-4B14-929C-24DD0046B7E7}" type="presOf" srcId="{7C8BBFB2-5245-4424-B5ED-FE0DF23B4BF5}" destId="{776F130B-2135-4F1D-A224-67758E7E4800}" srcOrd="0" destOrd="0" presId="urn:microsoft.com/office/officeart/2018/2/layout/IconVerticalSolidList"/>
    <dgm:cxn modelId="{4745353A-8321-42ED-94DC-8D84EF6BE30F}" type="presOf" srcId="{14DAED20-2DC6-4A62-8DB3-6D9033FCE0C2}" destId="{1B908A4A-651B-4A1F-8EBD-D7E8810DBAFF}" srcOrd="0" destOrd="1" presId="urn:microsoft.com/office/officeart/2018/2/layout/IconVerticalSolidList"/>
    <dgm:cxn modelId="{87241A5B-B56E-4EB9-9C62-5AD8C3F677E3}" srcId="{993F5F80-1F61-451C-80F8-495F5488FB98}" destId="{F68FE084-08BC-4ADD-8EC8-6177097DD70A}" srcOrd="0" destOrd="0" parTransId="{03466EFE-8C37-4322-AA51-0CB6D4187BDF}" sibTransId="{7B70F2B1-1BD8-453F-859E-677B0175F344}"/>
    <dgm:cxn modelId="{672C2651-EE48-4000-95DB-E57A2FFC1167}" type="presOf" srcId="{62969854-910D-4042-A509-957F2CD25B71}" destId="{B0826645-6F26-454C-AE35-3880E3E3B7B0}" srcOrd="0" destOrd="1" presId="urn:microsoft.com/office/officeart/2018/2/layout/IconVerticalSolidList"/>
    <dgm:cxn modelId="{805C6051-519F-4223-ACAF-7ABCDD2F624C}" srcId="{6F207741-F8A4-403C-99BD-54E8DC4E6F76}" destId="{3B833127-5EC6-4EE5-AABE-93A146BD8161}" srcOrd="0" destOrd="0" parTransId="{B5A080A2-4AF2-4CE0-8D51-F745C70993DC}" sibTransId="{9BF4DD9A-6088-488C-9362-CD95279AA566}"/>
    <dgm:cxn modelId="{B76E8F58-C2AD-4D93-B2FC-CEA9486585BB}" srcId="{993F5F80-1F61-451C-80F8-495F5488FB98}" destId="{6F207741-F8A4-403C-99BD-54E8DC4E6F76}" srcOrd="2" destOrd="0" parTransId="{81CB942B-7099-4578-96C7-B06F50918995}" sibTransId="{3DD6D419-DF2C-4D1B-B833-0F3714037910}"/>
    <dgm:cxn modelId="{6289167D-A6E1-466A-B742-D94AAE202558}" srcId="{8793556F-34D2-4F45-85A9-97C92B616816}" destId="{EA375524-DB61-42FE-BEEE-F75B5C7B3622}" srcOrd="2" destOrd="0" parTransId="{B6C9C04B-2B04-4D3C-9BD6-EDA48B1A78CF}" sibTransId="{FA80B228-480D-4CE4-8C9E-56C303F5D762}"/>
    <dgm:cxn modelId="{9613438A-A9F7-4219-9B70-866DFFC4C143}" srcId="{6F207741-F8A4-403C-99BD-54E8DC4E6F76}" destId="{62969854-910D-4042-A509-957F2CD25B71}" srcOrd="1" destOrd="0" parTransId="{7D684F9A-921C-46CE-8906-B4F426493F3F}" sibTransId="{A2621F98-2993-466C-9F6D-691965795ED6}"/>
    <dgm:cxn modelId="{AC8A9096-C892-4F0E-A403-B9A6EC952484}" type="presOf" srcId="{993F5F80-1F61-451C-80F8-495F5488FB98}" destId="{C231DA8A-0698-40B5-BC8A-A91116F7F2C6}" srcOrd="0" destOrd="0" presId="urn:microsoft.com/office/officeart/2018/2/layout/IconVerticalSolidList"/>
    <dgm:cxn modelId="{3DF7C196-FBCA-469A-9FAE-0CACA790550D}" type="presOf" srcId="{8793556F-34D2-4F45-85A9-97C92B616816}" destId="{2D98F4AA-8049-4C66-8617-96F12E9B543A}" srcOrd="0" destOrd="0" presId="urn:microsoft.com/office/officeart/2018/2/layout/IconVerticalSolidList"/>
    <dgm:cxn modelId="{6F1DDF9D-5504-43E3-8AAB-39F1D16AECD5}" srcId="{993F5F80-1F61-451C-80F8-495F5488FB98}" destId="{8793556F-34D2-4F45-85A9-97C92B616816}" srcOrd="3" destOrd="0" parTransId="{2921B73C-C299-480E-8A5D-EAA593A14045}" sibTransId="{737B9528-9AD3-4F99-9812-4E25C014312D}"/>
    <dgm:cxn modelId="{54122FA6-15EF-4A95-B94B-3D01BF110044}" srcId="{8793556F-34D2-4F45-85A9-97C92B616816}" destId="{14DAED20-2DC6-4A62-8DB3-6D9033FCE0C2}" srcOrd="1" destOrd="0" parTransId="{C24E77A3-ABA6-4C5A-9D37-AF2DB29DED6A}" sibTransId="{228C9F62-D1E2-4E62-A84D-A92A83BDAB08}"/>
    <dgm:cxn modelId="{758714B1-4004-4DD7-8406-3D464605A977}" type="presOf" srcId="{3B833127-5EC6-4EE5-AABE-93A146BD8161}" destId="{B0826645-6F26-454C-AE35-3880E3E3B7B0}" srcOrd="0" destOrd="0" presId="urn:microsoft.com/office/officeart/2018/2/layout/IconVerticalSolidList"/>
    <dgm:cxn modelId="{D6B66AC8-D147-40B5-B69F-3ECA95DEAB7B}" type="presOf" srcId="{F68FE084-08BC-4ADD-8EC8-6177097DD70A}" destId="{09BDAEB6-6A04-4FF1-AE3E-6AAE5708F821}" srcOrd="0" destOrd="0" presId="urn:microsoft.com/office/officeart/2018/2/layout/IconVerticalSolidList"/>
    <dgm:cxn modelId="{C201C9F2-E91A-4009-A948-35DE7CEC9348}" type="presOf" srcId="{6F207741-F8A4-403C-99BD-54E8DC4E6F76}" destId="{DA1F6A57-7C17-4C65-AAB6-0242CF8B3C55}" srcOrd="0" destOrd="0" presId="urn:microsoft.com/office/officeart/2018/2/layout/IconVerticalSolidList"/>
    <dgm:cxn modelId="{116745F3-19E1-407D-A15C-C4A77F6E7A91}" type="presOf" srcId="{EB885E59-09AB-463D-9519-522A5B3560E9}" destId="{1B908A4A-651B-4A1F-8EBD-D7E8810DBAFF}" srcOrd="0" destOrd="0" presId="urn:microsoft.com/office/officeart/2018/2/layout/IconVerticalSolidList"/>
    <dgm:cxn modelId="{D5AC6728-5DBE-4ADE-9353-E064D17C56CF}" type="presParOf" srcId="{C231DA8A-0698-40B5-BC8A-A91116F7F2C6}" destId="{C1AE9799-9FF1-41E5-B3A6-C6190053C245}" srcOrd="0" destOrd="0" presId="urn:microsoft.com/office/officeart/2018/2/layout/IconVerticalSolidList"/>
    <dgm:cxn modelId="{3285E720-51F1-4CC5-B3C7-231A6AFBEE78}" type="presParOf" srcId="{C1AE9799-9FF1-41E5-B3A6-C6190053C245}" destId="{F3BB37D0-A4FE-4FEB-A761-EDDB88480833}" srcOrd="0" destOrd="0" presId="urn:microsoft.com/office/officeart/2018/2/layout/IconVerticalSolidList"/>
    <dgm:cxn modelId="{96C6FDBC-4937-4F38-B174-57483EE63928}" type="presParOf" srcId="{C1AE9799-9FF1-41E5-B3A6-C6190053C245}" destId="{B0F88268-D3EA-4AE4-8BD9-723480B56010}" srcOrd="1" destOrd="0" presId="urn:microsoft.com/office/officeart/2018/2/layout/IconVerticalSolidList"/>
    <dgm:cxn modelId="{857C75B7-93D5-42DB-93D9-546BECE31CF3}" type="presParOf" srcId="{C1AE9799-9FF1-41E5-B3A6-C6190053C245}" destId="{CE4EE3F6-8781-411B-B235-088127EBEB97}" srcOrd="2" destOrd="0" presId="urn:microsoft.com/office/officeart/2018/2/layout/IconVerticalSolidList"/>
    <dgm:cxn modelId="{1B679934-4943-415E-B9EB-EFBCF59BF97D}" type="presParOf" srcId="{C1AE9799-9FF1-41E5-B3A6-C6190053C245}" destId="{09BDAEB6-6A04-4FF1-AE3E-6AAE5708F821}" srcOrd="3" destOrd="0" presId="urn:microsoft.com/office/officeart/2018/2/layout/IconVerticalSolidList"/>
    <dgm:cxn modelId="{F76994A1-D46B-430E-8FCF-B2019BBCEF05}" type="presParOf" srcId="{C231DA8A-0698-40B5-BC8A-A91116F7F2C6}" destId="{458CBB6F-5BD3-4113-90CD-761F8D025C93}" srcOrd="1" destOrd="0" presId="urn:microsoft.com/office/officeart/2018/2/layout/IconVerticalSolidList"/>
    <dgm:cxn modelId="{42658BB3-14F2-4409-8258-6CC254F70C4A}" type="presParOf" srcId="{C231DA8A-0698-40B5-BC8A-A91116F7F2C6}" destId="{7F86EB0E-FAE7-4EBD-B5BC-EBE19D5E8214}" srcOrd="2" destOrd="0" presId="urn:microsoft.com/office/officeart/2018/2/layout/IconVerticalSolidList"/>
    <dgm:cxn modelId="{13B055B3-9B46-401F-810F-EBA7F3EB07E2}" type="presParOf" srcId="{7F86EB0E-FAE7-4EBD-B5BC-EBE19D5E8214}" destId="{10935CCB-7EAD-410F-96F4-3430E0513A9D}" srcOrd="0" destOrd="0" presId="urn:microsoft.com/office/officeart/2018/2/layout/IconVerticalSolidList"/>
    <dgm:cxn modelId="{B3808A5D-62DB-4F83-BF4E-888159BBD6FC}" type="presParOf" srcId="{7F86EB0E-FAE7-4EBD-B5BC-EBE19D5E8214}" destId="{57F6F89B-0B34-468E-870F-411791E3B19C}" srcOrd="1" destOrd="0" presId="urn:microsoft.com/office/officeart/2018/2/layout/IconVerticalSolidList"/>
    <dgm:cxn modelId="{2F902B5D-A5E0-4A00-8CAA-C8140371E33E}" type="presParOf" srcId="{7F86EB0E-FAE7-4EBD-B5BC-EBE19D5E8214}" destId="{EDA334EB-F288-46D0-A037-E555A7AC4F71}" srcOrd="2" destOrd="0" presId="urn:microsoft.com/office/officeart/2018/2/layout/IconVerticalSolidList"/>
    <dgm:cxn modelId="{5897A8A2-7946-4F92-8791-877E89E2D1C1}" type="presParOf" srcId="{7F86EB0E-FAE7-4EBD-B5BC-EBE19D5E8214}" destId="{776F130B-2135-4F1D-A224-67758E7E4800}" srcOrd="3" destOrd="0" presId="urn:microsoft.com/office/officeart/2018/2/layout/IconVerticalSolidList"/>
    <dgm:cxn modelId="{E8542AD7-0300-4E39-82DE-9D4DB56B91AC}" type="presParOf" srcId="{C231DA8A-0698-40B5-BC8A-A91116F7F2C6}" destId="{3042212F-04E9-4689-B385-BA347FDE6A1F}" srcOrd="3" destOrd="0" presId="urn:microsoft.com/office/officeart/2018/2/layout/IconVerticalSolidList"/>
    <dgm:cxn modelId="{7A321F0A-0297-4F8A-85F3-B971D9057DB9}" type="presParOf" srcId="{C231DA8A-0698-40B5-BC8A-A91116F7F2C6}" destId="{6DC81851-F6A0-430B-9C1D-5CAFFACB4BF1}" srcOrd="4" destOrd="0" presId="urn:microsoft.com/office/officeart/2018/2/layout/IconVerticalSolidList"/>
    <dgm:cxn modelId="{A551B87A-EC16-4888-BCF7-F319C688AE60}" type="presParOf" srcId="{6DC81851-F6A0-430B-9C1D-5CAFFACB4BF1}" destId="{F1EFB27F-137B-4573-9E6E-769CF4A91FE1}" srcOrd="0" destOrd="0" presId="urn:microsoft.com/office/officeart/2018/2/layout/IconVerticalSolidList"/>
    <dgm:cxn modelId="{2EEF105E-A54C-4E26-B64A-BB504948D305}" type="presParOf" srcId="{6DC81851-F6A0-430B-9C1D-5CAFFACB4BF1}" destId="{0EF52197-BD8A-4DA0-A83F-EAF1F0B47F86}" srcOrd="1" destOrd="0" presId="urn:microsoft.com/office/officeart/2018/2/layout/IconVerticalSolidList"/>
    <dgm:cxn modelId="{24D2386D-0458-4D9B-90CD-F699CC510858}" type="presParOf" srcId="{6DC81851-F6A0-430B-9C1D-5CAFFACB4BF1}" destId="{B6E3F3FC-F6F6-4009-B71F-C093750D452F}" srcOrd="2" destOrd="0" presId="urn:microsoft.com/office/officeart/2018/2/layout/IconVerticalSolidList"/>
    <dgm:cxn modelId="{42B12FE0-17B8-4718-B6B1-19263593D246}" type="presParOf" srcId="{6DC81851-F6A0-430B-9C1D-5CAFFACB4BF1}" destId="{DA1F6A57-7C17-4C65-AAB6-0242CF8B3C55}" srcOrd="3" destOrd="0" presId="urn:microsoft.com/office/officeart/2018/2/layout/IconVerticalSolidList"/>
    <dgm:cxn modelId="{620884AC-9BD8-458A-A7F3-5B3693977F9C}" type="presParOf" srcId="{6DC81851-F6A0-430B-9C1D-5CAFFACB4BF1}" destId="{B0826645-6F26-454C-AE35-3880E3E3B7B0}" srcOrd="4" destOrd="0" presId="urn:microsoft.com/office/officeart/2018/2/layout/IconVerticalSolidList"/>
    <dgm:cxn modelId="{50E86EF4-96AD-417D-9F56-11CD1B5F2173}" type="presParOf" srcId="{C231DA8A-0698-40B5-BC8A-A91116F7F2C6}" destId="{5B6445FB-DAEC-4227-89E0-4C72604C0EF0}" srcOrd="5" destOrd="0" presId="urn:microsoft.com/office/officeart/2018/2/layout/IconVerticalSolidList"/>
    <dgm:cxn modelId="{9F91C6A5-F0AE-4C9D-8A17-E05700D3CA59}" type="presParOf" srcId="{C231DA8A-0698-40B5-BC8A-A91116F7F2C6}" destId="{6077F808-6357-4810-8AA7-9A7DBB450D74}" srcOrd="6" destOrd="0" presId="urn:microsoft.com/office/officeart/2018/2/layout/IconVerticalSolidList"/>
    <dgm:cxn modelId="{03C09D1C-9B11-446F-8A86-8D6AD5B5EF21}" type="presParOf" srcId="{6077F808-6357-4810-8AA7-9A7DBB450D74}" destId="{B5C02DD6-3F25-4D4A-B254-3A1E2B07626D}" srcOrd="0" destOrd="0" presId="urn:microsoft.com/office/officeart/2018/2/layout/IconVerticalSolidList"/>
    <dgm:cxn modelId="{5F59944F-38DE-42AC-8894-096305088D17}" type="presParOf" srcId="{6077F808-6357-4810-8AA7-9A7DBB450D74}" destId="{9ACAE7F7-CFCA-4032-AB4C-DA87D28A7DFA}" srcOrd="1" destOrd="0" presId="urn:microsoft.com/office/officeart/2018/2/layout/IconVerticalSolidList"/>
    <dgm:cxn modelId="{69B1D559-1227-400A-9731-60E3437C0D2F}" type="presParOf" srcId="{6077F808-6357-4810-8AA7-9A7DBB450D74}" destId="{AD4BEBAB-AAE1-43F8-8B75-474C7D5A4A66}" srcOrd="2" destOrd="0" presId="urn:microsoft.com/office/officeart/2018/2/layout/IconVerticalSolidList"/>
    <dgm:cxn modelId="{5FD352B2-2152-4B51-A97D-2442FB1A7643}" type="presParOf" srcId="{6077F808-6357-4810-8AA7-9A7DBB450D74}" destId="{2D98F4AA-8049-4C66-8617-96F12E9B543A}" srcOrd="3" destOrd="0" presId="urn:microsoft.com/office/officeart/2018/2/layout/IconVerticalSolidList"/>
    <dgm:cxn modelId="{60D6CC98-F762-4156-984B-FDBB4692186D}" type="presParOf" srcId="{6077F808-6357-4810-8AA7-9A7DBB450D74}" destId="{1B908A4A-651B-4A1F-8EBD-D7E8810DBAFF}"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F3A929-13FF-4ED8-B25D-214A76B8AF5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57B2064-8435-4731-8CEC-D6733F23AF3D}">
      <dgm:prSet/>
      <dgm:spPr/>
      <dgm:t>
        <a:bodyPr/>
        <a:lstStyle/>
        <a:p>
          <a:r>
            <a:rPr lang="en-US"/>
            <a:t>Are there any upcoming deadlines that you need to be aware of for your client? </a:t>
          </a:r>
        </a:p>
      </dgm:t>
    </dgm:pt>
    <dgm:pt modelId="{6CE6BA34-85FB-4170-998E-145112877E6E}" type="parTrans" cxnId="{2AC4CF63-AB36-49E1-A172-042F2EFB9A51}">
      <dgm:prSet/>
      <dgm:spPr/>
      <dgm:t>
        <a:bodyPr/>
        <a:lstStyle/>
        <a:p>
          <a:endParaRPr lang="en-US"/>
        </a:p>
      </dgm:t>
    </dgm:pt>
    <dgm:pt modelId="{A0B87CFC-A189-4187-AC83-788AFEA0F6E5}" type="sibTrans" cxnId="{2AC4CF63-AB36-49E1-A172-042F2EFB9A51}">
      <dgm:prSet/>
      <dgm:spPr/>
      <dgm:t>
        <a:bodyPr/>
        <a:lstStyle/>
        <a:p>
          <a:endParaRPr lang="en-US"/>
        </a:p>
      </dgm:t>
    </dgm:pt>
    <dgm:pt modelId="{7113DA95-BAB3-49D1-A15B-E9E2E1BCE89F}">
      <dgm:prSet/>
      <dgm:spPr/>
      <dgm:t>
        <a:bodyPr/>
        <a:lstStyle/>
        <a:p>
          <a:r>
            <a:rPr lang="en-US"/>
            <a:t>Are there any outstanding requests from the Court to the parties about things that need to be done? </a:t>
          </a:r>
        </a:p>
      </dgm:t>
    </dgm:pt>
    <dgm:pt modelId="{45B9AECD-4C42-4F98-A894-15F1800D3B5B}" type="parTrans" cxnId="{7A10BACA-9DCC-4072-BBB7-94333211F964}">
      <dgm:prSet/>
      <dgm:spPr/>
      <dgm:t>
        <a:bodyPr/>
        <a:lstStyle/>
        <a:p>
          <a:endParaRPr lang="en-US"/>
        </a:p>
      </dgm:t>
    </dgm:pt>
    <dgm:pt modelId="{9781939D-EA6C-4945-B810-A18F12F9B7FC}" type="sibTrans" cxnId="{7A10BACA-9DCC-4072-BBB7-94333211F964}">
      <dgm:prSet/>
      <dgm:spPr/>
      <dgm:t>
        <a:bodyPr/>
        <a:lstStyle/>
        <a:p>
          <a:endParaRPr lang="en-US"/>
        </a:p>
      </dgm:t>
    </dgm:pt>
    <dgm:pt modelId="{1B73075B-742C-44C7-BBA2-C1A55B50F548}">
      <dgm:prSet/>
      <dgm:spPr/>
      <dgm:t>
        <a:bodyPr/>
        <a:lstStyle/>
        <a:p>
          <a:r>
            <a:rPr lang="en-US"/>
            <a:t>E.g., Meet and Confer, Exchange Certain Discovery</a:t>
          </a:r>
        </a:p>
      </dgm:t>
    </dgm:pt>
    <dgm:pt modelId="{1407B970-13F5-4AA1-BA3D-20B7F5077214}" type="parTrans" cxnId="{C77EE433-ED4B-4B2A-95C2-D8B34CC3395B}">
      <dgm:prSet/>
      <dgm:spPr/>
      <dgm:t>
        <a:bodyPr/>
        <a:lstStyle/>
        <a:p>
          <a:endParaRPr lang="en-US"/>
        </a:p>
      </dgm:t>
    </dgm:pt>
    <dgm:pt modelId="{4F49E528-4810-415F-B478-ACE91897F5F9}" type="sibTrans" cxnId="{C77EE433-ED4B-4B2A-95C2-D8B34CC3395B}">
      <dgm:prSet/>
      <dgm:spPr/>
      <dgm:t>
        <a:bodyPr/>
        <a:lstStyle/>
        <a:p>
          <a:endParaRPr lang="en-US"/>
        </a:p>
      </dgm:t>
    </dgm:pt>
    <dgm:pt modelId="{A004D16C-4B5F-470F-BDD8-0DB379DDF203}">
      <dgm:prSet/>
      <dgm:spPr/>
      <dgm:t>
        <a:bodyPr/>
        <a:lstStyle/>
        <a:p>
          <a:r>
            <a:rPr lang="en-US"/>
            <a:t>What is the next thing you need to prepare for?</a:t>
          </a:r>
        </a:p>
      </dgm:t>
    </dgm:pt>
    <dgm:pt modelId="{24520BDB-B63C-4FFF-BD3C-4E04C775EA67}" type="parTrans" cxnId="{09B4A5F1-9CE0-4E0E-A5E6-DF6F24B57C2F}">
      <dgm:prSet/>
      <dgm:spPr/>
      <dgm:t>
        <a:bodyPr/>
        <a:lstStyle/>
        <a:p>
          <a:endParaRPr lang="en-US"/>
        </a:p>
      </dgm:t>
    </dgm:pt>
    <dgm:pt modelId="{89A4B607-655C-4014-9FA3-FABCEEF992D5}" type="sibTrans" cxnId="{09B4A5F1-9CE0-4E0E-A5E6-DF6F24B57C2F}">
      <dgm:prSet/>
      <dgm:spPr/>
      <dgm:t>
        <a:bodyPr/>
        <a:lstStyle/>
        <a:p>
          <a:endParaRPr lang="en-US"/>
        </a:p>
      </dgm:t>
    </dgm:pt>
    <dgm:pt modelId="{5ED0E366-6D0F-453A-A1A9-0AAA68169EBF}" type="pres">
      <dgm:prSet presAssocID="{B4F3A929-13FF-4ED8-B25D-214A76B8AF51}" presName="root" presStyleCnt="0">
        <dgm:presLayoutVars>
          <dgm:dir/>
          <dgm:resizeHandles val="exact"/>
        </dgm:presLayoutVars>
      </dgm:prSet>
      <dgm:spPr/>
    </dgm:pt>
    <dgm:pt modelId="{CD8BA23F-5F6F-4930-9D22-6692C630AA9D}" type="pres">
      <dgm:prSet presAssocID="{957B2064-8435-4731-8CEC-D6733F23AF3D}" presName="compNode" presStyleCnt="0"/>
      <dgm:spPr/>
    </dgm:pt>
    <dgm:pt modelId="{654B27DB-75FA-43C5-8894-73B39CAAB50A}" type="pres">
      <dgm:prSet presAssocID="{957B2064-8435-4731-8CEC-D6733F23AF3D}" presName="bgRect" presStyleLbl="bgShp" presStyleIdx="0" presStyleCnt="3"/>
      <dgm:spPr/>
    </dgm:pt>
    <dgm:pt modelId="{EAACDF83-FCEE-4A99-89A2-4BF0AC04A9A5}" type="pres">
      <dgm:prSet presAssocID="{957B2064-8435-4731-8CEC-D6733F23AF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A40B2351-CC32-4BB2-BFC1-A6F8E13174A0}" type="pres">
      <dgm:prSet presAssocID="{957B2064-8435-4731-8CEC-D6733F23AF3D}" presName="spaceRect" presStyleCnt="0"/>
      <dgm:spPr/>
    </dgm:pt>
    <dgm:pt modelId="{1C97A2C2-739B-4F8B-A459-0CD583374D26}" type="pres">
      <dgm:prSet presAssocID="{957B2064-8435-4731-8CEC-D6733F23AF3D}" presName="parTx" presStyleLbl="revTx" presStyleIdx="0" presStyleCnt="4">
        <dgm:presLayoutVars>
          <dgm:chMax val="0"/>
          <dgm:chPref val="0"/>
        </dgm:presLayoutVars>
      </dgm:prSet>
      <dgm:spPr/>
    </dgm:pt>
    <dgm:pt modelId="{96523508-B813-46A0-805D-1FDE166FB6A5}" type="pres">
      <dgm:prSet presAssocID="{A0B87CFC-A189-4187-AC83-788AFEA0F6E5}" presName="sibTrans" presStyleCnt="0"/>
      <dgm:spPr/>
    </dgm:pt>
    <dgm:pt modelId="{17BBC1FA-7811-4AB3-8541-EC0866EC7AF6}" type="pres">
      <dgm:prSet presAssocID="{7113DA95-BAB3-49D1-A15B-E9E2E1BCE89F}" presName="compNode" presStyleCnt="0"/>
      <dgm:spPr/>
    </dgm:pt>
    <dgm:pt modelId="{270020B7-3C19-4A87-8C51-33103EA10DA1}" type="pres">
      <dgm:prSet presAssocID="{7113DA95-BAB3-49D1-A15B-E9E2E1BCE89F}" presName="bgRect" presStyleLbl="bgShp" presStyleIdx="1" presStyleCnt="3"/>
      <dgm:spPr/>
    </dgm:pt>
    <dgm:pt modelId="{72F8BE97-40AC-4B29-83F5-720DC8917397}" type="pres">
      <dgm:prSet presAssocID="{7113DA95-BAB3-49D1-A15B-E9E2E1BCE8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3E6586B4-BAF6-484C-B0D1-6A91655FA172}" type="pres">
      <dgm:prSet presAssocID="{7113DA95-BAB3-49D1-A15B-E9E2E1BCE89F}" presName="spaceRect" presStyleCnt="0"/>
      <dgm:spPr/>
    </dgm:pt>
    <dgm:pt modelId="{8570C653-2DA3-4C9E-BFDD-2D8B12B69FD8}" type="pres">
      <dgm:prSet presAssocID="{7113DA95-BAB3-49D1-A15B-E9E2E1BCE89F}" presName="parTx" presStyleLbl="revTx" presStyleIdx="1" presStyleCnt="4">
        <dgm:presLayoutVars>
          <dgm:chMax val="0"/>
          <dgm:chPref val="0"/>
        </dgm:presLayoutVars>
      </dgm:prSet>
      <dgm:spPr/>
    </dgm:pt>
    <dgm:pt modelId="{B01BB18D-BD94-4399-9C21-71078AB4AAF7}" type="pres">
      <dgm:prSet presAssocID="{7113DA95-BAB3-49D1-A15B-E9E2E1BCE89F}" presName="desTx" presStyleLbl="revTx" presStyleIdx="2" presStyleCnt="4">
        <dgm:presLayoutVars/>
      </dgm:prSet>
      <dgm:spPr/>
    </dgm:pt>
    <dgm:pt modelId="{2CA2E821-1C9B-46C3-BC9A-E4BCB0CAA6AA}" type="pres">
      <dgm:prSet presAssocID="{9781939D-EA6C-4945-B810-A18F12F9B7FC}" presName="sibTrans" presStyleCnt="0"/>
      <dgm:spPr/>
    </dgm:pt>
    <dgm:pt modelId="{6973D11E-71FC-411A-AF48-8D876E604D27}" type="pres">
      <dgm:prSet presAssocID="{A004D16C-4B5F-470F-BDD8-0DB379DDF203}" presName="compNode" presStyleCnt="0"/>
      <dgm:spPr/>
    </dgm:pt>
    <dgm:pt modelId="{18209292-52E3-4496-A398-914E787DEB6A}" type="pres">
      <dgm:prSet presAssocID="{A004D16C-4B5F-470F-BDD8-0DB379DDF203}" presName="bgRect" presStyleLbl="bgShp" presStyleIdx="2" presStyleCnt="3"/>
      <dgm:spPr/>
    </dgm:pt>
    <dgm:pt modelId="{AA77B8BF-FBD1-470B-810F-F0DF38421D35}" type="pres">
      <dgm:prSet presAssocID="{A004D16C-4B5F-470F-BDD8-0DB379DDF20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A1EFFA1-3103-4BDA-9BAF-A999B9643690}" type="pres">
      <dgm:prSet presAssocID="{A004D16C-4B5F-470F-BDD8-0DB379DDF203}" presName="spaceRect" presStyleCnt="0"/>
      <dgm:spPr/>
    </dgm:pt>
    <dgm:pt modelId="{1DE30BB6-ADCB-4488-81B7-8DB37AD29A8F}" type="pres">
      <dgm:prSet presAssocID="{A004D16C-4B5F-470F-BDD8-0DB379DDF203}" presName="parTx" presStyleLbl="revTx" presStyleIdx="3" presStyleCnt="4">
        <dgm:presLayoutVars>
          <dgm:chMax val="0"/>
          <dgm:chPref val="0"/>
        </dgm:presLayoutVars>
      </dgm:prSet>
      <dgm:spPr/>
    </dgm:pt>
  </dgm:ptLst>
  <dgm:cxnLst>
    <dgm:cxn modelId="{93B0E925-EDA4-4C72-B3E4-F548C63734D1}" type="presOf" srcId="{957B2064-8435-4731-8CEC-D6733F23AF3D}" destId="{1C97A2C2-739B-4F8B-A459-0CD583374D26}" srcOrd="0" destOrd="0" presId="urn:microsoft.com/office/officeart/2018/2/layout/IconVerticalSolidList"/>
    <dgm:cxn modelId="{7DB11A32-A748-4C14-8EC6-9A6C2E7667CD}" type="presOf" srcId="{B4F3A929-13FF-4ED8-B25D-214A76B8AF51}" destId="{5ED0E366-6D0F-453A-A1A9-0AAA68169EBF}" srcOrd="0" destOrd="0" presId="urn:microsoft.com/office/officeart/2018/2/layout/IconVerticalSolidList"/>
    <dgm:cxn modelId="{C77EE433-ED4B-4B2A-95C2-D8B34CC3395B}" srcId="{7113DA95-BAB3-49D1-A15B-E9E2E1BCE89F}" destId="{1B73075B-742C-44C7-BBA2-C1A55B50F548}" srcOrd="0" destOrd="0" parTransId="{1407B970-13F5-4AA1-BA3D-20B7F5077214}" sibTransId="{4F49E528-4810-415F-B478-ACE91897F5F9}"/>
    <dgm:cxn modelId="{2AC4CF63-AB36-49E1-A172-042F2EFB9A51}" srcId="{B4F3A929-13FF-4ED8-B25D-214A76B8AF51}" destId="{957B2064-8435-4731-8CEC-D6733F23AF3D}" srcOrd="0" destOrd="0" parTransId="{6CE6BA34-85FB-4170-998E-145112877E6E}" sibTransId="{A0B87CFC-A189-4187-AC83-788AFEA0F6E5}"/>
    <dgm:cxn modelId="{59C35E71-11A7-4FFE-B17F-788351BED2E6}" type="presOf" srcId="{1B73075B-742C-44C7-BBA2-C1A55B50F548}" destId="{B01BB18D-BD94-4399-9C21-71078AB4AAF7}" srcOrd="0" destOrd="0" presId="urn:microsoft.com/office/officeart/2018/2/layout/IconVerticalSolidList"/>
    <dgm:cxn modelId="{7A10BACA-9DCC-4072-BBB7-94333211F964}" srcId="{B4F3A929-13FF-4ED8-B25D-214A76B8AF51}" destId="{7113DA95-BAB3-49D1-A15B-E9E2E1BCE89F}" srcOrd="1" destOrd="0" parTransId="{45B9AECD-4C42-4F98-A894-15F1800D3B5B}" sibTransId="{9781939D-EA6C-4945-B810-A18F12F9B7FC}"/>
    <dgm:cxn modelId="{7C6E6BCC-0297-403E-ADC9-C20435820922}" type="presOf" srcId="{7113DA95-BAB3-49D1-A15B-E9E2E1BCE89F}" destId="{8570C653-2DA3-4C9E-BFDD-2D8B12B69FD8}" srcOrd="0" destOrd="0" presId="urn:microsoft.com/office/officeart/2018/2/layout/IconVerticalSolidList"/>
    <dgm:cxn modelId="{D36918D0-BA1F-4718-B08D-74316375D884}" type="presOf" srcId="{A004D16C-4B5F-470F-BDD8-0DB379DDF203}" destId="{1DE30BB6-ADCB-4488-81B7-8DB37AD29A8F}" srcOrd="0" destOrd="0" presId="urn:microsoft.com/office/officeart/2018/2/layout/IconVerticalSolidList"/>
    <dgm:cxn modelId="{09B4A5F1-9CE0-4E0E-A5E6-DF6F24B57C2F}" srcId="{B4F3A929-13FF-4ED8-B25D-214A76B8AF51}" destId="{A004D16C-4B5F-470F-BDD8-0DB379DDF203}" srcOrd="2" destOrd="0" parTransId="{24520BDB-B63C-4FFF-BD3C-4E04C775EA67}" sibTransId="{89A4B607-655C-4014-9FA3-FABCEEF992D5}"/>
    <dgm:cxn modelId="{4D55A7F7-13A3-4E0B-BA6F-50340B5F4CBB}" type="presParOf" srcId="{5ED0E366-6D0F-453A-A1A9-0AAA68169EBF}" destId="{CD8BA23F-5F6F-4930-9D22-6692C630AA9D}" srcOrd="0" destOrd="0" presId="urn:microsoft.com/office/officeart/2018/2/layout/IconVerticalSolidList"/>
    <dgm:cxn modelId="{D8C369DC-4AE2-4F1F-8437-6BABBF4A3EF7}" type="presParOf" srcId="{CD8BA23F-5F6F-4930-9D22-6692C630AA9D}" destId="{654B27DB-75FA-43C5-8894-73B39CAAB50A}" srcOrd="0" destOrd="0" presId="urn:microsoft.com/office/officeart/2018/2/layout/IconVerticalSolidList"/>
    <dgm:cxn modelId="{06335FAF-C3E7-45D8-B000-9036B1A729D4}" type="presParOf" srcId="{CD8BA23F-5F6F-4930-9D22-6692C630AA9D}" destId="{EAACDF83-FCEE-4A99-89A2-4BF0AC04A9A5}" srcOrd="1" destOrd="0" presId="urn:microsoft.com/office/officeart/2018/2/layout/IconVerticalSolidList"/>
    <dgm:cxn modelId="{E7EB3602-BA43-42D4-B4B1-F1CEBC52C981}" type="presParOf" srcId="{CD8BA23F-5F6F-4930-9D22-6692C630AA9D}" destId="{A40B2351-CC32-4BB2-BFC1-A6F8E13174A0}" srcOrd="2" destOrd="0" presId="urn:microsoft.com/office/officeart/2018/2/layout/IconVerticalSolidList"/>
    <dgm:cxn modelId="{974B017E-0DAA-4085-9A02-035948C7C2B4}" type="presParOf" srcId="{CD8BA23F-5F6F-4930-9D22-6692C630AA9D}" destId="{1C97A2C2-739B-4F8B-A459-0CD583374D26}" srcOrd="3" destOrd="0" presId="urn:microsoft.com/office/officeart/2018/2/layout/IconVerticalSolidList"/>
    <dgm:cxn modelId="{C52B9633-70F1-465E-8ADC-D7D39318A9E7}" type="presParOf" srcId="{5ED0E366-6D0F-453A-A1A9-0AAA68169EBF}" destId="{96523508-B813-46A0-805D-1FDE166FB6A5}" srcOrd="1" destOrd="0" presId="urn:microsoft.com/office/officeart/2018/2/layout/IconVerticalSolidList"/>
    <dgm:cxn modelId="{E434E7D8-0F2D-4A53-A3B6-365D10F3AD08}" type="presParOf" srcId="{5ED0E366-6D0F-453A-A1A9-0AAA68169EBF}" destId="{17BBC1FA-7811-4AB3-8541-EC0866EC7AF6}" srcOrd="2" destOrd="0" presId="urn:microsoft.com/office/officeart/2018/2/layout/IconVerticalSolidList"/>
    <dgm:cxn modelId="{0A0640D0-D53D-4489-BB7A-67B6BBE87808}" type="presParOf" srcId="{17BBC1FA-7811-4AB3-8541-EC0866EC7AF6}" destId="{270020B7-3C19-4A87-8C51-33103EA10DA1}" srcOrd="0" destOrd="0" presId="urn:microsoft.com/office/officeart/2018/2/layout/IconVerticalSolidList"/>
    <dgm:cxn modelId="{95DEFA9D-7124-43CF-A005-36F85D9F0915}" type="presParOf" srcId="{17BBC1FA-7811-4AB3-8541-EC0866EC7AF6}" destId="{72F8BE97-40AC-4B29-83F5-720DC8917397}" srcOrd="1" destOrd="0" presId="urn:microsoft.com/office/officeart/2018/2/layout/IconVerticalSolidList"/>
    <dgm:cxn modelId="{CF78D336-D8F7-43A5-8ABC-FAB0EC2C2783}" type="presParOf" srcId="{17BBC1FA-7811-4AB3-8541-EC0866EC7AF6}" destId="{3E6586B4-BAF6-484C-B0D1-6A91655FA172}" srcOrd="2" destOrd="0" presId="urn:microsoft.com/office/officeart/2018/2/layout/IconVerticalSolidList"/>
    <dgm:cxn modelId="{268A8C65-3A46-48D8-8103-C7559F71F6B7}" type="presParOf" srcId="{17BBC1FA-7811-4AB3-8541-EC0866EC7AF6}" destId="{8570C653-2DA3-4C9E-BFDD-2D8B12B69FD8}" srcOrd="3" destOrd="0" presId="urn:microsoft.com/office/officeart/2018/2/layout/IconVerticalSolidList"/>
    <dgm:cxn modelId="{D8C5C8FA-CFE7-4AF8-8101-61817213884B}" type="presParOf" srcId="{17BBC1FA-7811-4AB3-8541-EC0866EC7AF6}" destId="{B01BB18D-BD94-4399-9C21-71078AB4AAF7}" srcOrd="4" destOrd="0" presId="urn:microsoft.com/office/officeart/2018/2/layout/IconVerticalSolidList"/>
    <dgm:cxn modelId="{A9EBF7ED-7AFB-4F16-ABD9-DD233F0819E6}" type="presParOf" srcId="{5ED0E366-6D0F-453A-A1A9-0AAA68169EBF}" destId="{2CA2E821-1C9B-46C3-BC9A-E4BCB0CAA6AA}" srcOrd="3" destOrd="0" presId="urn:microsoft.com/office/officeart/2018/2/layout/IconVerticalSolidList"/>
    <dgm:cxn modelId="{6399C9FE-8F9C-4BE4-994F-83178A6B85FE}" type="presParOf" srcId="{5ED0E366-6D0F-453A-A1A9-0AAA68169EBF}" destId="{6973D11E-71FC-411A-AF48-8D876E604D27}" srcOrd="4" destOrd="0" presId="urn:microsoft.com/office/officeart/2018/2/layout/IconVerticalSolidList"/>
    <dgm:cxn modelId="{2AAABE6F-E7E0-4897-919B-F5063A226EE1}" type="presParOf" srcId="{6973D11E-71FC-411A-AF48-8D876E604D27}" destId="{18209292-52E3-4496-A398-914E787DEB6A}" srcOrd="0" destOrd="0" presId="urn:microsoft.com/office/officeart/2018/2/layout/IconVerticalSolidList"/>
    <dgm:cxn modelId="{39D95DB2-A0ED-47B0-BF78-973B9C8E4E88}" type="presParOf" srcId="{6973D11E-71FC-411A-AF48-8D876E604D27}" destId="{AA77B8BF-FBD1-470B-810F-F0DF38421D35}" srcOrd="1" destOrd="0" presId="urn:microsoft.com/office/officeart/2018/2/layout/IconVerticalSolidList"/>
    <dgm:cxn modelId="{96DB81C0-D3A2-4344-920A-1F8B4F6C7CE8}" type="presParOf" srcId="{6973D11E-71FC-411A-AF48-8D876E604D27}" destId="{1A1EFFA1-3103-4BDA-9BAF-A999B9643690}" srcOrd="2" destOrd="0" presId="urn:microsoft.com/office/officeart/2018/2/layout/IconVerticalSolidList"/>
    <dgm:cxn modelId="{060C9E48-7B67-4553-88EA-026CAF7B067A}" type="presParOf" srcId="{6973D11E-71FC-411A-AF48-8D876E604D27}" destId="{1DE30BB6-ADCB-4488-81B7-8DB37AD29A8F}"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2A006-D881-4E17-A612-DC3C07BDF8FE}"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0FAD84E3-7842-4BBD-BB30-E972057775AE}">
      <dgm:prSet/>
      <dgm:spPr/>
      <dgm:t>
        <a:bodyPr/>
        <a:lstStyle/>
        <a:p>
          <a:r>
            <a:rPr lang="en-US"/>
            <a:t>Complaint</a:t>
          </a:r>
        </a:p>
      </dgm:t>
    </dgm:pt>
    <dgm:pt modelId="{3FFE3382-A501-456E-89D8-118528A2484C}" type="parTrans" cxnId="{54F99244-1663-4696-B7EF-229683000DE8}">
      <dgm:prSet/>
      <dgm:spPr/>
      <dgm:t>
        <a:bodyPr/>
        <a:lstStyle/>
        <a:p>
          <a:endParaRPr lang="en-US"/>
        </a:p>
      </dgm:t>
    </dgm:pt>
    <dgm:pt modelId="{8C9FC54A-597B-4C79-9ADE-8B3654BF9E00}" type="sibTrans" cxnId="{54F99244-1663-4696-B7EF-229683000DE8}">
      <dgm:prSet/>
      <dgm:spPr/>
      <dgm:t>
        <a:bodyPr/>
        <a:lstStyle/>
        <a:p>
          <a:endParaRPr lang="en-US"/>
        </a:p>
      </dgm:t>
    </dgm:pt>
    <dgm:pt modelId="{0C3C0695-AD2C-4D04-85CC-B3D8BDB36EFF}">
      <dgm:prSet/>
      <dgm:spPr/>
      <dgm:t>
        <a:bodyPr/>
        <a:lstStyle/>
        <a:p>
          <a:r>
            <a:rPr lang="en-US"/>
            <a:t>Motion to Dismiss</a:t>
          </a:r>
        </a:p>
      </dgm:t>
    </dgm:pt>
    <dgm:pt modelId="{EE6CF2E2-F691-4DD5-AC01-887AD9166D1C}" type="parTrans" cxnId="{DB30D2DC-F032-48EF-A867-FFDEA489DA15}">
      <dgm:prSet/>
      <dgm:spPr/>
      <dgm:t>
        <a:bodyPr/>
        <a:lstStyle/>
        <a:p>
          <a:endParaRPr lang="en-US"/>
        </a:p>
      </dgm:t>
    </dgm:pt>
    <dgm:pt modelId="{1C4BFBE1-BF7E-4A3B-B4D6-132DD2E997FF}" type="sibTrans" cxnId="{DB30D2DC-F032-48EF-A867-FFDEA489DA15}">
      <dgm:prSet/>
      <dgm:spPr/>
      <dgm:t>
        <a:bodyPr/>
        <a:lstStyle/>
        <a:p>
          <a:endParaRPr lang="en-US"/>
        </a:p>
      </dgm:t>
    </dgm:pt>
    <dgm:pt modelId="{4B474972-0887-499A-AC51-EDE51AD3DF2D}">
      <dgm:prSet/>
      <dgm:spPr/>
      <dgm:t>
        <a:bodyPr/>
        <a:lstStyle/>
        <a:p>
          <a:r>
            <a:rPr lang="en-US"/>
            <a:t>Discovery </a:t>
          </a:r>
        </a:p>
      </dgm:t>
    </dgm:pt>
    <dgm:pt modelId="{E04FEB9F-B160-4210-BBA7-16F295DC3B82}" type="parTrans" cxnId="{9D5F7B4B-3CA6-4A06-B107-8F8AD165A510}">
      <dgm:prSet/>
      <dgm:spPr/>
      <dgm:t>
        <a:bodyPr/>
        <a:lstStyle/>
        <a:p>
          <a:endParaRPr lang="en-US"/>
        </a:p>
      </dgm:t>
    </dgm:pt>
    <dgm:pt modelId="{F26D8309-F6ED-4334-8FD8-3DFFEC1C278C}" type="sibTrans" cxnId="{9D5F7B4B-3CA6-4A06-B107-8F8AD165A510}">
      <dgm:prSet/>
      <dgm:spPr/>
      <dgm:t>
        <a:bodyPr/>
        <a:lstStyle/>
        <a:p>
          <a:endParaRPr lang="en-US"/>
        </a:p>
      </dgm:t>
    </dgm:pt>
    <dgm:pt modelId="{D820BDDA-47A8-4C2C-B3FA-47650AD671C0}">
      <dgm:prSet/>
      <dgm:spPr/>
      <dgm:t>
        <a:bodyPr/>
        <a:lstStyle/>
        <a:p>
          <a:r>
            <a:rPr lang="en-US"/>
            <a:t>Motions for Summary Judgment</a:t>
          </a:r>
        </a:p>
      </dgm:t>
    </dgm:pt>
    <dgm:pt modelId="{0A0375BB-44F3-41E0-89F8-114DD2ECA6A2}" type="parTrans" cxnId="{21A91A27-EFC9-491F-9DA9-2E7D23AA8F1F}">
      <dgm:prSet/>
      <dgm:spPr/>
      <dgm:t>
        <a:bodyPr/>
        <a:lstStyle/>
        <a:p>
          <a:endParaRPr lang="en-US"/>
        </a:p>
      </dgm:t>
    </dgm:pt>
    <dgm:pt modelId="{162E035A-8651-4E22-9E38-E6BC5E3DC7F8}" type="sibTrans" cxnId="{21A91A27-EFC9-491F-9DA9-2E7D23AA8F1F}">
      <dgm:prSet/>
      <dgm:spPr/>
      <dgm:t>
        <a:bodyPr/>
        <a:lstStyle/>
        <a:p>
          <a:endParaRPr lang="en-US"/>
        </a:p>
      </dgm:t>
    </dgm:pt>
    <dgm:pt modelId="{86E8C3C6-EA5C-43DB-84BD-4D78F5851802}">
      <dgm:prSet/>
      <dgm:spPr/>
      <dgm:t>
        <a:bodyPr/>
        <a:lstStyle/>
        <a:p>
          <a:r>
            <a:rPr lang="en-US"/>
            <a:t>Pre-trial </a:t>
          </a:r>
        </a:p>
      </dgm:t>
    </dgm:pt>
    <dgm:pt modelId="{A358DFEC-167F-441A-8EEB-5AAE2F12DF74}" type="parTrans" cxnId="{61C5C715-2B3E-4A84-AD31-0C7347E326C9}">
      <dgm:prSet/>
      <dgm:spPr/>
      <dgm:t>
        <a:bodyPr/>
        <a:lstStyle/>
        <a:p>
          <a:endParaRPr lang="en-US"/>
        </a:p>
      </dgm:t>
    </dgm:pt>
    <dgm:pt modelId="{2FBB7DBE-7FF9-4CE2-98A3-05DDA20EF27A}" type="sibTrans" cxnId="{61C5C715-2B3E-4A84-AD31-0C7347E326C9}">
      <dgm:prSet/>
      <dgm:spPr/>
      <dgm:t>
        <a:bodyPr/>
        <a:lstStyle/>
        <a:p>
          <a:endParaRPr lang="en-US"/>
        </a:p>
      </dgm:t>
    </dgm:pt>
    <dgm:pt modelId="{D0928C71-4D6E-4FD5-ACBC-4FFB57082713}">
      <dgm:prSet/>
      <dgm:spPr/>
      <dgm:t>
        <a:bodyPr/>
        <a:lstStyle/>
        <a:p>
          <a:r>
            <a:rPr lang="en-US"/>
            <a:t>Trial </a:t>
          </a:r>
        </a:p>
      </dgm:t>
    </dgm:pt>
    <dgm:pt modelId="{199C4DE5-8BD8-47D1-B0E6-3481E66F2BCF}" type="parTrans" cxnId="{F7996C4B-9F0F-4954-84C2-0D775100FC41}">
      <dgm:prSet/>
      <dgm:spPr/>
      <dgm:t>
        <a:bodyPr/>
        <a:lstStyle/>
        <a:p>
          <a:endParaRPr lang="en-US"/>
        </a:p>
      </dgm:t>
    </dgm:pt>
    <dgm:pt modelId="{12F8B4CB-58A6-49F1-ADF9-534694F991AB}" type="sibTrans" cxnId="{F7996C4B-9F0F-4954-84C2-0D775100FC41}">
      <dgm:prSet/>
      <dgm:spPr/>
      <dgm:t>
        <a:bodyPr/>
        <a:lstStyle/>
        <a:p>
          <a:endParaRPr lang="en-US"/>
        </a:p>
      </dgm:t>
    </dgm:pt>
    <dgm:pt modelId="{24C4C48C-185E-41C7-A037-EB54E4D8AEB2}" type="pres">
      <dgm:prSet presAssocID="{EC92A006-D881-4E17-A612-DC3C07BDF8FE}" presName="linear" presStyleCnt="0">
        <dgm:presLayoutVars>
          <dgm:animLvl val="lvl"/>
          <dgm:resizeHandles val="exact"/>
        </dgm:presLayoutVars>
      </dgm:prSet>
      <dgm:spPr/>
    </dgm:pt>
    <dgm:pt modelId="{6AA1720A-3D05-4829-A812-1C776284BC90}" type="pres">
      <dgm:prSet presAssocID="{0FAD84E3-7842-4BBD-BB30-E972057775AE}" presName="parentText" presStyleLbl="node1" presStyleIdx="0" presStyleCnt="6">
        <dgm:presLayoutVars>
          <dgm:chMax val="0"/>
          <dgm:bulletEnabled val="1"/>
        </dgm:presLayoutVars>
      </dgm:prSet>
      <dgm:spPr/>
    </dgm:pt>
    <dgm:pt modelId="{57CA4FCB-BF71-4281-8245-CC7748FC75A8}" type="pres">
      <dgm:prSet presAssocID="{8C9FC54A-597B-4C79-9ADE-8B3654BF9E00}" presName="spacer" presStyleCnt="0"/>
      <dgm:spPr/>
    </dgm:pt>
    <dgm:pt modelId="{A7FF3CB4-7159-40EC-8622-90938D671424}" type="pres">
      <dgm:prSet presAssocID="{0C3C0695-AD2C-4D04-85CC-B3D8BDB36EFF}" presName="parentText" presStyleLbl="node1" presStyleIdx="1" presStyleCnt="6">
        <dgm:presLayoutVars>
          <dgm:chMax val="0"/>
          <dgm:bulletEnabled val="1"/>
        </dgm:presLayoutVars>
      </dgm:prSet>
      <dgm:spPr/>
    </dgm:pt>
    <dgm:pt modelId="{B0C26157-FEF3-4402-AE86-CF305B1DF0CE}" type="pres">
      <dgm:prSet presAssocID="{1C4BFBE1-BF7E-4A3B-B4D6-132DD2E997FF}" presName="spacer" presStyleCnt="0"/>
      <dgm:spPr/>
    </dgm:pt>
    <dgm:pt modelId="{E78642A7-DE63-4E55-9033-7E55561EEE8E}" type="pres">
      <dgm:prSet presAssocID="{4B474972-0887-499A-AC51-EDE51AD3DF2D}" presName="parentText" presStyleLbl="node1" presStyleIdx="2" presStyleCnt="6">
        <dgm:presLayoutVars>
          <dgm:chMax val="0"/>
          <dgm:bulletEnabled val="1"/>
        </dgm:presLayoutVars>
      </dgm:prSet>
      <dgm:spPr/>
    </dgm:pt>
    <dgm:pt modelId="{A824B18A-08EB-4152-994F-F7626C8CA303}" type="pres">
      <dgm:prSet presAssocID="{F26D8309-F6ED-4334-8FD8-3DFFEC1C278C}" presName="spacer" presStyleCnt="0"/>
      <dgm:spPr/>
    </dgm:pt>
    <dgm:pt modelId="{203A2D8D-EE02-449C-98A0-37928D475B03}" type="pres">
      <dgm:prSet presAssocID="{D820BDDA-47A8-4C2C-B3FA-47650AD671C0}" presName="parentText" presStyleLbl="node1" presStyleIdx="3" presStyleCnt="6">
        <dgm:presLayoutVars>
          <dgm:chMax val="0"/>
          <dgm:bulletEnabled val="1"/>
        </dgm:presLayoutVars>
      </dgm:prSet>
      <dgm:spPr/>
    </dgm:pt>
    <dgm:pt modelId="{14B42AC2-7075-4325-85FA-4BBE50BB40A9}" type="pres">
      <dgm:prSet presAssocID="{162E035A-8651-4E22-9E38-E6BC5E3DC7F8}" presName="spacer" presStyleCnt="0"/>
      <dgm:spPr/>
    </dgm:pt>
    <dgm:pt modelId="{B4D0F3C2-58C5-4E1C-99CF-5A8D10D33F63}" type="pres">
      <dgm:prSet presAssocID="{86E8C3C6-EA5C-43DB-84BD-4D78F5851802}" presName="parentText" presStyleLbl="node1" presStyleIdx="4" presStyleCnt="6">
        <dgm:presLayoutVars>
          <dgm:chMax val="0"/>
          <dgm:bulletEnabled val="1"/>
        </dgm:presLayoutVars>
      </dgm:prSet>
      <dgm:spPr/>
    </dgm:pt>
    <dgm:pt modelId="{4A7F3F86-445F-47DD-A0F9-349F2A3E69CA}" type="pres">
      <dgm:prSet presAssocID="{2FBB7DBE-7FF9-4CE2-98A3-05DDA20EF27A}" presName="spacer" presStyleCnt="0"/>
      <dgm:spPr/>
    </dgm:pt>
    <dgm:pt modelId="{DF00F54D-D4E4-4A0E-9657-7283CAA936B6}" type="pres">
      <dgm:prSet presAssocID="{D0928C71-4D6E-4FD5-ACBC-4FFB57082713}" presName="parentText" presStyleLbl="node1" presStyleIdx="5" presStyleCnt="6">
        <dgm:presLayoutVars>
          <dgm:chMax val="0"/>
          <dgm:bulletEnabled val="1"/>
        </dgm:presLayoutVars>
      </dgm:prSet>
      <dgm:spPr/>
    </dgm:pt>
  </dgm:ptLst>
  <dgm:cxnLst>
    <dgm:cxn modelId="{F3C1050D-B111-4F99-BE87-849CB1CBF508}" type="presOf" srcId="{4B474972-0887-499A-AC51-EDE51AD3DF2D}" destId="{E78642A7-DE63-4E55-9033-7E55561EEE8E}" srcOrd="0" destOrd="0" presId="urn:microsoft.com/office/officeart/2005/8/layout/vList2"/>
    <dgm:cxn modelId="{61C5C715-2B3E-4A84-AD31-0C7347E326C9}" srcId="{EC92A006-D881-4E17-A612-DC3C07BDF8FE}" destId="{86E8C3C6-EA5C-43DB-84BD-4D78F5851802}" srcOrd="4" destOrd="0" parTransId="{A358DFEC-167F-441A-8EEB-5AAE2F12DF74}" sibTransId="{2FBB7DBE-7FF9-4CE2-98A3-05DDA20EF27A}"/>
    <dgm:cxn modelId="{21A91A27-EFC9-491F-9DA9-2E7D23AA8F1F}" srcId="{EC92A006-D881-4E17-A612-DC3C07BDF8FE}" destId="{D820BDDA-47A8-4C2C-B3FA-47650AD671C0}" srcOrd="3" destOrd="0" parTransId="{0A0375BB-44F3-41E0-89F8-114DD2ECA6A2}" sibTransId="{162E035A-8651-4E22-9E38-E6BC5E3DC7F8}"/>
    <dgm:cxn modelId="{0E3A2034-E768-44AB-B347-0EA58E09DDE1}" type="presOf" srcId="{0C3C0695-AD2C-4D04-85CC-B3D8BDB36EFF}" destId="{A7FF3CB4-7159-40EC-8622-90938D671424}" srcOrd="0" destOrd="0" presId="urn:microsoft.com/office/officeart/2005/8/layout/vList2"/>
    <dgm:cxn modelId="{F358445E-2B85-4420-AD7E-53BF2544AC44}" type="presOf" srcId="{D820BDDA-47A8-4C2C-B3FA-47650AD671C0}" destId="{203A2D8D-EE02-449C-98A0-37928D475B03}" srcOrd="0" destOrd="0" presId="urn:microsoft.com/office/officeart/2005/8/layout/vList2"/>
    <dgm:cxn modelId="{54F99244-1663-4696-B7EF-229683000DE8}" srcId="{EC92A006-D881-4E17-A612-DC3C07BDF8FE}" destId="{0FAD84E3-7842-4BBD-BB30-E972057775AE}" srcOrd="0" destOrd="0" parTransId="{3FFE3382-A501-456E-89D8-118528A2484C}" sibTransId="{8C9FC54A-597B-4C79-9ADE-8B3654BF9E00}"/>
    <dgm:cxn modelId="{DD587847-2360-441D-B0D8-5C21E6BDE1E9}" type="presOf" srcId="{D0928C71-4D6E-4FD5-ACBC-4FFB57082713}" destId="{DF00F54D-D4E4-4A0E-9657-7283CAA936B6}" srcOrd="0" destOrd="0" presId="urn:microsoft.com/office/officeart/2005/8/layout/vList2"/>
    <dgm:cxn modelId="{F7996C4B-9F0F-4954-84C2-0D775100FC41}" srcId="{EC92A006-D881-4E17-A612-DC3C07BDF8FE}" destId="{D0928C71-4D6E-4FD5-ACBC-4FFB57082713}" srcOrd="5" destOrd="0" parTransId="{199C4DE5-8BD8-47D1-B0E6-3481E66F2BCF}" sibTransId="{12F8B4CB-58A6-49F1-ADF9-534694F991AB}"/>
    <dgm:cxn modelId="{9D5F7B4B-3CA6-4A06-B107-8F8AD165A510}" srcId="{EC92A006-D881-4E17-A612-DC3C07BDF8FE}" destId="{4B474972-0887-499A-AC51-EDE51AD3DF2D}" srcOrd="2" destOrd="0" parTransId="{E04FEB9F-B160-4210-BBA7-16F295DC3B82}" sibTransId="{F26D8309-F6ED-4334-8FD8-3DFFEC1C278C}"/>
    <dgm:cxn modelId="{5968A6AC-47EE-4998-A1D4-49BCBF782C27}" type="presOf" srcId="{86E8C3C6-EA5C-43DB-84BD-4D78F5851802}" destId="{B4D0F3C2-58C5-4E1C-99CF-5A8D10D33F63}" srcOrd="0" destOrd="0" presId="urn:microsoft.com/office/officeart/2005/8/layout/vList2"/>
    <dgm:cxn modelId="{DB30D2DC-F032-48EF-A867-FFDEA489DA15}" srcId="{EC92A006-D881-4E17-A612-DC3C07BDF8FE}" destId="{0C3C0695-AD2C-4D04-85CC-B3D8BDB36EFF}" srcOrd="1" destOrd="0" parTransId="{EE6CF2E2-F691-4DD5-AC01-887AD9166D1C}" sibTransId="{1C4BFBE1-BF7E-4A3B-B4D6-132DD2E997FF}"/>
    <dgm:cxn modelId="{FC7305E5-08A1-49BB-BBAB-2AE264FB043C}" type="presOf" srcId="{0FAD84E3-7842-4BBD-BB30-E972057775AE}" destId="{6AA1720A-3D05-4829-A812-1C776284BC90}" srcOrd="0" destOrd="0" presId="urn:microsoft.com/office/officeart/2005/8/layout/vList2"/>
    <dgm:cxn modelId="{9D7BBFE5-B9A8-47F0-B8C9-1148F238CE52}" type="presOf" srcId="{EC92A006-D881-4E17-A612-DC3C07BDF8FE}" destId="{24C4C48C-185E-41C7-A037-EB54E4D8AEB2}" srcOrd="0" destOrd="0" presId="urn:microsoft.com/office/officeart/2005/8/layout/vList2"/>
    <dgm:cxn modelId="{3B02ECF8-E3E7-4D5A-AE44-3BB70ED0E508}" type="presParOf" srcId="{24C4C48C-185E-41C7-A037-EB54E4D8AEB2}" destId="{6AA1720A-3D05-4829-A812-1C776284BC90}" srcOrd="0" destOrd="0" presId="urn:microsoft.com/office/officeart/2005/8/layout/vList2"/>
    <dgm:cxn modelId="{F812E262-B281-4175-98CB-0D7FB07A5050}" type="presParOf" srcId="{24C4C48C-185E-41C7-A037-EB54E4D8AEB2}" destId="{57CA4FCB-BF71-4281-8245-CC7748FC75A8}" srcOrd="1" destOrd="0" presId="urn:microsoft.com/office/officeart/2005/8/layout/vList2"/>
    <dgm:cxn modelId="{347C7355-2B26-4F97-B888-65A3EC7C91FD}" type="presParOf" srcId="{24C4C48C-185E-41C7-A037-EB54E4D8AEB2}" destId="{A7FF3CB4-7159-40EC-8622-90938D671424}" srcOrd="2" destOrd="0" presId="urn:microsoft.com/office/officeart/2005/8/layout/vList2"/>
    <dgm:cxn modelId="{202D71F3-0C96-4A38-B58E-6EBF7C884922}" type="presParOf" srcId="{24C4C48C-185E-41C7-A037-EB54E4D8AEB2}" destId="{B0C26157-FEF3-4402-AE86-CF305B1DF0CE}" srcOrd="3" destOrd="0" presId="urn:microsoft.com/office/officeart/2005/8/layout/vList2"/>
    <dgm:cxn modelId="{5F9F1664-CF0F-462C-8F67-BAE35C535716}" type="presParOf" srcId="{24C4C48C-185E-41C7-A037-EB54E4D8AEB2}" destId="{E78642A7-DE63-4E55-9033-7E55561EEE8E}" srcOrd="4" destOrd="0" presId="urn:microsoft.com/office/officeart/2005/8/layout/vList2"/>
    <dgm:cxn modelId="{20D452C5-CB1B-435B-AD28-1967CBD5F648}" type="presParOf" srcId="{24C4C48C-185E-41C7-A037-EB54E4D8AEB2}" destId="{A824B18A-08EB-4152-994F-F7626C8CA303}" srcOrd="5" destOrd="0" presId="urn:microsoft.com/office/officeart/2005/8/layout/vList2"/>
    <dgm:cxn modelId="{AE8A5757-514C-4484-AE6C-C9081823DDB7}" type="presParOf" srcId="{24C4C48C-185E-41C7-A037-EB54E4D8AEB2}" destId="{203A2D8D-EE02-449C-98A0-37928D475B03}" srcOrd="6" destOrd="0" presId="urn:microsoft.com/office/officeart/2005/8/layout/vList2"/>
    <dgm:cxn modelId="{4E7B9E86-90D2-4282-9EE1-AEA6B4236F66}" type="presParOf" srcId="{24C4C48C-185E-41C7-A037-EB54E4D8AEB2}" destId="{14B42AC2-7075-4325-85FA-4BBE50BB40A9}" srcOrd="7" destOrd="0" presId="urn:microsoft.com/office/officeart/2005/8/layout/vList2"/>
    <dgm:cxn modelId="{F41D81B8-0826-46C4-8739-080048563860}" type="presParOf" srcId="{24C4C48C-185E-41C7-A037-EB54E4D8AEB2}" destId="{B4D0F3C2-58C5-4E1C-99CF-5A8D10D33F63}" srcOrd="8" destOrd="0" presId="urn:microsoft.com/office/officeart/2005/8/layout/vList2"/>
    <dgm:cxn modelId="{3809578B-C31B-4164-B05E-C45688C70568}" type="presParOf" srcId="{24C4C48C-185E-41C7-A037-EB54E4D8AEB2}" destId="{4A7F3F86-445F-47DD-A0F9-349F2A3E69CA}" srcOrd="9" destOrd="0" presId="urn:microsoft.com/office/officeart/2005/8/layout/vList2"/>
    <dgm:cxn modelId="{51708DB2-DC25-40E1-B648-37CC0EED0A37}" type="presParOf" srcId="{24C4C48C-185E-41C7-A037-EB54E4D8AEB2}" destId="{DF00F54D-D4E4-4A0E-9657-7283CAA936B6}" srcOrd="1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7A52DE-437A-47AB-8359-0AAB06BEC07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512E02-4AC3-4842-8D4E-23AA3CDA1A77}">
      <dgm:prSet/>
      <dgm:spPr/>
      <dgm:t>
        <a:bodyPr/>
        <a:lstStyle/>
        <a:p>
          <a:r>
            <a:rPr lang="en-US"/>
            <a:t>Sometimes after talking to your client you will learn they do not have certain discovery items that were sent to them by the other side. </a:t>
          </a:r>
        </a:p>
      </dgm:t>
    </dgm:pt>
    <dgm:pt modelId="{679054B4-2611-41E4-8D4F-15B70CAD3E55}" type="parTrans" cxnId="{6114B37B-D61C-4076-9D11-01447B646A03}">
      <dgm:prSet/>
      <dgm:spPr/>
      <dgm:t>
        <a:bodyPr/>
        <a:lstStyle/>
        <a:p>
          <a:endParaRPr lang="en-US"/>
        </a:p>
      </dgm:t>
    </dgm:pt>
    <dgm:pt modelId="{25B9D260-BB1F-4BDE-BD67-FDE6CAC16769}" type="sibTrans" cxnId="{6114B37B-D61C-4076-9D11-01447B646A03}">
      <dgm:prSet/>
      <dgm:spPr/>
      <dgm:t>
        <a:bodyPr/>
        <a:lstStyle/>
        <a:p>
          <a:endParaRPr lang="en-US"/>
        </a:p>
      </dgm:t>
    </dgm:pt>
    <dgm:pt modelId="{6E1139AA-7C9C-4013-81AB-C5BDF56B77EF}">
      <dgm:prSet/>
      <dgm:spPr/>
      <dgm:t>
        <a:bodyPr/>
        <a:lstStyle/>
        <a:p>
          <a:r>
            <a:rPr lang="en-US"/>
            <a:t>If that happens, contact opposing counsel and simply ask them if they will send them to you. </a:t>
          </a:r>
        </a:p>
      </dgm:t>
    </dgm:pt>
    <dgm:pt modelId="{F1D47D34-655A-4AA9-9DCD-8AA1A2FDAD12}" type="parTrans" cxnId="{D543013D-8230-4510-8C3F-0305FCCC6B04}">
      <dgm:prSet/>
      <dgm:spPr/>
      <dgm:t>
        <a:bodyPr/>
        <a:lstStyle/>
        <a:p>
          <a:endParaRPr lang="en-US"/>
        </a:p>
      </dgm:t>
    </dgm:pt>
    <dgm:pt modelId="{5DCD538D-7C98-4D7D-B79D-89E9E9D9C4A0}" type="sibTrans" cxnId="{D543013D-8230-4510-8C3F-0305FCCC6B04}">
      <dgm:prSet/>
      <dgm:spPr/>
      <dgm:t>
        <a:bodyPr/>
        <a:lstStyle/>
        <a:p>
          <a:endParaRPr lang="en-US"/>
        </a:p>
      </dgm:t>
    </dgm:pt>
    <dgm:pt modelId="{015B4B4A-E849-47F7-9C8D-2AA92B135601}">
      <dgm:prSet/>
      <dgm:spPr/>
      <dgm:t>
        <a:bodyPr/>
        <a:lstStyle/>
        <a:p>
          <a:r>
            <a:rPr lang="en-US"/>
            <a:t>Check with opposing counsel to make sure your analysis of upcoming deadlines mirrors the deadlines they have calendared. </a:t>
          </a:r>
        </a:p>
      </dgm:t>
    </dgm:pt>
    <dgm:pt modelId="{DD88E67E-38A5-4221-A58E-8609047C11EF}" type="parTrans" cxnId="{90727EAF-62DE-4348-92F7-FD2BAF2C8690}">
      <dgm:prSet/>
      <dgm:spPr/>
      <dgm:t>
        <a:bodyPr/>
        <a:lstStyle/>
        <a:p>
          <a:endParaRPr lang="en-US"/>
        </a:p>
      </dgm:t>
    </dgm:pt>
    <dgm:pt modelId="{44FE53F8-E258-4A24-9DBD-8996A0650C50}" type="sibTrans" cxnId="{90727EAF-62DE-4348-92F7-FD2BAF2C8690}">
      <dgm:prSet/>
      <dgm:spPr/>
      <dgm:t>
        <a:bodyPr/>
        <a:lstStyle/>
        <a:p>
          <a:endParaRPr lang="en-US"/>
        </a:p>
      </dgm:t>
    </dgm:pt>
    <dgm:pt modelId="{FD2422BB-574C-4240-9F12-9211EE32EEFF}" type="pres">
      <dgm:prSet presAssocID="{497A52DE-437A-47AB-8359-0AAB06BEC07D}" presName="root" presStyleCnt="0">
        <dgm:presLayoutVars>
          <dgm:dir/>
          <dgm:resizeHandles val="exact"/>
        </dgm:presLayoutVars>
      </dgm:prSet>
      <dgm:spPr/>
    </dgm:pt>
    <dgm:pt modelId="{5817EBEC-1442-4FFC-B3FD-1822B0C02A8C}" type="pres">
      <dgm:prSet presAssocID="{C4512E02-4AC3-4842-8D4E-23AA3CDA1A77}" presName="compNode" presStyleCnt="0"/>
      <dgm:spPr/>
    </dgm:pt>
    <dgm:pt modelId="{43A59FAA-0842-4A6E-BA9A-2E4A962D7C09}" type="pres">
      <dgm:prSet presAssocID="{C4512E02-4AC3-4842-8D4E-23AA3CDA1A77}" presName="bgRect" presStyleLbl="bgShp" presStyleIdx="0" presStyleCnt="3"/>
      <dgm:spPr/>
    </dgm:pt>
    <dgm:pt modelId="{4C05B400-7932-470B-A134-DFF259503FB5}" type="pres">
      <dgm:prSet presAssocID="{C4512E02-4AC3-4842-8D4E-23AA3CDA1A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729048D2-4B0B-4859-9E76-B45D77EC7436}" type="pres">
      <dgm:prSet presAssocID="{C4512E02-4AC3-4842-8D4E-23AA3CDA1A77}" presName="spaceRect" presStyleCnt="0"/>
      <dgm:spPr/>
    </dgm:pt>
    <dgm:pt modelId="{1D2C1AB6-59C0-4316-8851-54FD57F10014}" type="pres">
      <dgm:prSet presAssocID="{C4512E02-4AC3-4842-8D4E-23AA3CDA1A77}" presName="parTx" presStyleLbl="revTx" presStyleIdx="0" presStyleCnt="3">
        <dgm:presLayoutVars>
          <dgm:chMax val="0"/>
          <dgm:chPref val="0"/>
        </dgm:presLayoutVars>
      </dgm:prSet>
      <dgm:spPr/>
    </dgm:pt>
    <dgm:pt modelId="{434B7680-AF6C-4A04-A884-18FACE1D5167}" type="pres">
      <dgm:prSet presAssocID="{25B9D260-BB1F-4BDE-BD67-FDE6CAC16769}" presName="sibTrans" presStyleCnt="0"/>
      <dgm:spPr/>
    </dgm:pt>
    <dgm:pt modelId="{77260B47-216D-4819-BBF1-F7922E46ED1E}" type="pres">
      <dgm:prSet presAssocID="{6E1139AA-7C9C-4013-81AB-C5BDF56B77EF}" presName="compNode" presStyleCnt="0"/>
      <dgm:spPr/>
    </dgm:pt>
    <dgm:pt modelId="{100103C5-9D47-46DF-94F3-29A674757DDE}" type="pres">
      <dgm:prSet presAssocID="{6E1139AA-7C9C-4013-81AB-C5BDF56B77EF}" presName="bgRect" presStyleLbl="bgShp" presStyleIdx="1" presStyleCnt="3"/>
      <dgm:spPr/>
    </dgm:pt>
    <dgm:pt modelId="{B3BD66DD-8502-41CD-8B4F-7FA762FF9172}" type="pres">
      <dgm:prSet presAssocID="{6E1139AA-7C9C-4013-81AB-C5BDF56B77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9FE87F8A-F905-476F-8299-1C531A7559E8}" type="pres">
      <dgm:prSet presAssocID="{6E1139AA-7C9C-4013-81AB-C5BDF56B77EF}" presName="spaceRect" presStyleCnt="0"/>
      <dgm:spPr/>
    </dgm:pt>
    <dgm:pt modelId="{B52BA10C-915F-4435-ABF3-9A71E75A5B31}" type="pres">
      <dgm:prSet presAssocID="{6E1139AA-7C9C-4013-81AB-C5BDF56B77EF}" presName="parTx" presStyleLbl="revTx" presStyleIdx="1" presStyleCnt="3">
        <dgm:presLayoutVars>
          <dgm:chMax val="0"/>
          <dgm:chPref val="0"/>
        </dgm:presLayoutVars>
      </dgm:prSet>
      <dgm:spPr/>
    </dgm:pt>
    <dgm:pt modelId="{08AFBBDD-227C-4544-AEB9-5D50DE2875AE}" type="pres">
      <dgm:prSet presAssocID="{5DCD538D-7C98-4D7D-B79D-89E9E9D9C4A0}" presName="sibTrans" presStyleCnt="0"/>
      <dgm:spPr/>
    </dgm:pt>
    <dgm:pt modelId="{41AA3A74-C225-40C9-B55F-7A4ABFE554CA}" type="pres">
      <dgm:prSet presAssocID="{015B4B4A-E849-47F7-9C8D-2AA92B135601}" presName="compNode" presStyleCnt="0"/>
      <dgm:spPr/>
    </dgm:pt>
    <dgm:pt modelId="{54DEB2F1-A3A0-4B96-902C-A441D158C0CB}" type="pres">
      <dgm:prSet presAssocID="{015B4B4A-E849-47F7-9C8D-2AA92B135601}" presName="bgRect" presStyleLbl="bgShp" presStyleIdx="2" presStyleCnt="3"/>
      <dgm:spPr/>
    </dgm:pt>
    <dgm:pt modelId="{A8D9C19D-FA30-49F1-85E9-B9D3797B75B7}" type="pres">
      <dgm:prSet presAssocID="{015B4B4A-E849-47F7-9C8D-2AA92B13560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23AD075-05E3-4556-8333-AEBCAE0980A9}" type="pres">
      <dgm:prSet presAssocID="{015B4B4A-E849-47F7-9C8D-2AA92B135601}" presName="spaceRect" presStyleCnt="0"/>
      <dgm:spPr/>
    </dgm:pt>
    <dgm:pt modelId="{E8B509A0-6525-4678-AD5F-C0AB45A511D9}" type="pres">
      <dgm:prSet presAssocID="{015B4B4A-E849-47F7-9C8D-2AA92B135601}" presName="parTx" presStyleLbl="revTx" presStyleIdx="2" presStyleCnt="3">
        <dgm:presLayoutVars>
          <dgm:chMax val="0"/>
          <dgm:chPref val="0"/>
        </dgm:presLayoutVars>
      </dgm:prSet>
      <dgm:spPr/>
    </dgm:pt>
  </dgm:ptLst>
  <dgm:cxnLst>
    <dgm:cxn modelId="{D543013D-8230-4510-8C3F-0305FCCC6B04}" srcId="{497A52DE-437A-47AB-8359-0AAB06BEC07D}" destId="{6E1139AA-7C9C-4013-81AB-C5BDF56B77EF}" srcOrd="1" destOrd="0" parTransId="{F1D47D34-655A-4AA9-9DCD-8AA1A2FDAD12}" sibTransId="{5DCD538D-7C98-4D7D-B79D-89E9E9D9C4A0}"/>
    <dgm:cxn modelId="{64F14D3E-BEA5-4858-9A5F-63FC69E517B4}" type="presOf" srcId="{C4512E02-4AC3-4842-8D4E-23AA3CDA1A77}" destId="{1D2C1AB6-59C0-4316-8851-54FD57F10014}" srcOrd="0" destOrd="0" presId="urn:microsoft.com/office/officeart/2018/2/layout/IconVerticalSolidList"/>
    <dgm:cxn modelId="{88275C45-EDD4-499B-AE67-59B274DF4518}" type="presOf" srcId="{497A52DE-437A-47AB-8359-0AAB06BEC07D}" destId="{FD2422BB-574C-4240-9F12-9211EE32EEFF}" srcOrd="0" destOrd="0" presId="urn:microsoft.com/office/officeart/2018/2/layout/IconVerticalSolidList"/>
    <dgm:cxn modelId="{6114B37B-D61C-4076-9D11-01447B646A03}" srcId="{497A52DE-437A-47AB-8359-0AAB06BEC07D}" destId="{C4512E02-4AC3-4842-8D4E-23AA3CDA1A77}" srcOrd="0" destOrd="0" parTransId="{679054B4-2611-41E4-8D4F-15B70CAD3E55}" sibTransId="{25B9D260-BB1F-4BDE-BD67-FDE6CAC16769}"/>
    <dgm:cxn modelId="{A830667F-C4C2-4337-B6AD-3C17FA77D6B2}" type="presOf" srcId="{6E1139AA-7C9C-4013-81AB-C5BDF56B77EF}" destId="{B52BA10C-915F-4435-ABF3-9A71E75A5B31}" srcOrd="0" destOrd="0" presId="urn:microsoft.com/office/officeart/2018/2/layout/IconVerticalSolidList"/>
    <dgm:cxn modelId="{90727EAF-62DE-4348-92F7-FD2BAF2C8690}" srcId="{497A52DE-437A-47AB-8359-0AAB06BEC07D}" destId="{015B4B4A-E849-47F7-9C8D-2AA92B135601}" srcOrd="2" destOrd="0" parTransId="{DD88E67E-38A5-4221-A58E-8609047C11EF}" sibTransId="{44FE53F8-E258-4A24-9DBD-8996A0650C50}"/>
    <dgm:cxn modelId="{F7571AF3-BF53-4D75-BD68-88FAD6568D71}" type="presOf" srcId="{015B4B4A-E849-47F7-9C8D-2AA92B135601}" destId="{E8B509A0-6525-4678-AD5F-C0AB45A511D9}" srcOrd="0" destOrd="0" presId="urn:microsoft.com/office/officeart/2018/2/layout/IconVerticalSolidList"/>
    <dgm:cxn modelId="{F71FB7AE-3EE0-40E2-9B92-7F99C7D521FF}" type="presParOf" srcId="{FD2422BB-574C-4240-9F12-9211EE32EEFF}" destId="{5817EBEC-1442-4FFC-B3FD-1822B0C02A8C}" srcOrd="0" destOrd="0" presId="urn:microsoft.com/office/officeart/2018/2/layout/IconVerticalSolidList"/>
    <dgm:cxn modelId="{A3530C18-EECF-42F3-AA98-B263EBE9AFB3}" type="presParOf" srcId="{5817EBEC-1442-4FFC-B3FD-1822B0C02A8C}" destId="{43A59FAA-0842-4A6E-BA9A-2E4A962D7C09}" srcOrd="0" destOrd="0" presId="urn:microsoft.com/office/officeart/2018/2/layout/IconVerticalSolidList"/>
    <dgm:cxn modelId="{9DDA7D0B-675F-4083-B774-75D2817BD7D6}" type="presParOf" srcId="{5817EBEC-1442-4FFC-B3FD-1822B0C02A8C}" destId="{4C05B400-7932-470B-A134-DFF259503FB5}" srcOrd="1" destOrd="0" presId="urn:microsoft.com/office/officeart/2018/2/layout/IconVerticalSolidList"/>
    <dgm:cxn modelId="{CFAF5845-AC2E-490D-B873-E45F322E0A4D}" type="presParOf" srcId="{5817EBEC-1442-4FFC-B3FD-1822B0C02A8C}" destId="{729048D2-4B0B-4859-9E76-B45D77EC7436}" srcOrd="2" destOrd="0" presId="urn:microsoft.com/office/officeart/2018/2/layout/IconVerticalSolidList"/>
    <dgm:cxn modelId="{0A7FA22F-641C-4B5F-AD45-E3A35CD10143}" type="presParOf" srcId="{5817EBEC-1442-4FFC-B3FD-1822B0C02A8C}" destId="{1D2C1AB6-59C0-4316-8851-54FD57F10014}" srcOrd="3" destOrd="0" presId="urn:microsoft.com/office/officeart/2018/2/layout/IconVerticalSolidList"/>
    <dgm:cxn modelId="{DDDB2B8B-787A-4B21-9A4D-54A31D6C7499}" type="presParOf" srcId="{FD2422BB-574C-4240-9F12-9211EE32EEFF}" destId="{434B7680-AF6C-4A04-A884-18FACE1D5167}" srcOrd="1" destOrd="0" presId="urn:microsoft.com/office/officeart/2018/2/layout/IconVerticalSolidList"/>
    <dgm:cxn modelId="{90581040-9EF6-4ED0-BBD6-362F49E5C32A}" type="presParOf" srcId="{FD2422BB-574C-4240-9F12-9211EE32EEFF}" destId="{77260B47-216D-4819-BBF1-F7922E46ED1E}" srcOrd="2" destOrd="0" presId="urn:microsoft.com/office/officeart/2018/2/layout/IconVerticalSolidList"/>
    <dgm:cxn modelId="{AE25C2D9-DE64-4869-9938-61C1A854D99F}" type="presParOf" srcId="{77260B47-216D-4819-BBF1-F7922E46ED1E}" destId="{100103C5-9D47-46DF-94F3-29A674757DDE}" srcOrd="0" destOrd="0" presId="urn:microsoft.com/office/officeart/2018/2/layout/IconVerticalSolidList"/>
    <dgm:cxn modelId="{B3A86BA8-04AB-4722-9F76-2A1B6B5F105D}" type="presParOf" srcId="{77260B47-216D-4819-BBF1-F7922E46ED1E}" destId="{B3BD66DD-8502-41CD-8B4F-7FA762FF9172}" srcOrd="1" destOrd="0" presId="urn:microsoft.com/office/officeart/2018/2/layout/IconVerticalSolidList"/>
    <dgm:cxn modelId="{B65EE59F-7281-4EDE-833E-FE25C94C581C}" type="presParOf" srcId="{77260B47-216D-4819-BBF1-F7922E46ED1E}" destId="{9FE87F8A-F905-476F-8299-1C531A7559E8}" srcOrd="2" destOrd="0" presId="urn:microsoft.com/office/officeart/2018/2/layout/IconVerticalSolidList"/>
    <dgm:cxn modelId="{211C5415-0000-4786-A359-E1AB40E9F488}" type="presParOf" srcId="{77260B47-216D-4819-BBF1-F7922E46ED1E}" destId="{B52BA10C-915F-4435-ABF3-9A71E75A5B31}" srcOrd="3" destOrd="0" presId="urn:microsoft.com/office/officeart/2018/2/layout/IconVerticalSolidList"/>
    <dgm:cxn modelId="{84181D1C-BB36-4797-9E5E-308F916C68DF}" type="presParOf" srcId="{FD2422BB-574C-4240-9F12-9211EE32EEFF}" destId="{08AFBBDD-227C-4544-AEB9-5D50DE2875AE}" srcOrd="3" destOrd="0" presId="urn:microsoft.com/office/officeart/2018/2/layout/IconVerticalSolidList"/>
    <dgm:cxn modelId="{A96C5C39-7A67-4682-8D23-15C7689561A5}" type="presParOf" srcId="{FD2422BB-574C-4240-9F12-9211EE32EEFF}" destId="{41AA3A74-C225-40C9-B55F-7A4ABFE554CA}" srcOrd="4" destOrd="0" presId="urn:microsoft.com/office/officeart/2018/2/layout/IconVerticalSolidList"/>
    <dgm:cxn modelId="{43501A4E-7287-46DB-9C1A-192C22D11D75}" type="presParOf" srcId="{41AA3A74-C225-40C9-B55F-7A4ABFE554CA}" destId="{54DEB2F1-A3A0-4B96-902C-A441D158C0CB}" srcOrd="0" destOrd="0" presId="urn:microsoft.com/office/officeart/2018/2/layout/IconVerticalSolidList"/>
    <dgm:cxn modelId="{CF700CF6-5CC8-4341-9730-032D927D7D9D}" type="presParOf" srcId="{41AA3A74-C225-40C9-B55F-7A4ABFE554CA}" destId="{A8D9C19D-FA30-49F1-85E9-B9D3797B75B7}" srcOrd="1" destOrd="0" presId="urn:microsoft.com/office/officeart/2018/2/layout/IconVerticalSolidList"/>
    <dgm:cxn modelId="{41C35E6B-826A-4319-90B9-86C32BF7CBB7}" type="presParOf" srcId="{41AA3A74-C225-40C9-B55F-7A4ABFE554CA}" destId="{723AD075-05E3-4556-8333-AEBCAE0980A9}" srcOrd="2" destOrd="0" presId="urn:microsoft.com/office/officeart/2018/2/layout/IconVerticalSolidList"/>
    <dgm:cxn modelId="{7FC9A9AC-715D-40BA-B1DB-84BA9D0F588F}" type="presParOf" srcId="{41AA3A74-C225-40C9-B55F-7A4ABFE554CA}" destId="{E8B509A0-6525-4678-AD5F-C0AB45A511D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49BF71-8880-4F5D-93B1-2977927914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F90258-CECE-4C2A-A94D-FEE51C24FDD1}">
      <dgm:prSet/>
      <dgm:spPr/>
      <dgm:t>
        <a:bodyPr/>
        <a:lstStyle/>
        <a:p>
          <a:r>
            <a:rPr lang="en-US"/>
            <a:t>After talking with your client and reviewing the Complaint, you should make sure you understand the elements of your clients’ claims. </a:t>
          </a:r>
        </a:p>
      </dgm:t>
    </dgm:pt>
    <dgm:pt modelId="{EA990E4D-EC4E-4A9E-A9B7-B0F0C379F609}" type="parTrans" cxnId="{8A65F89D-57B2-4E3A-8552-57C72F215A17}">
      <dgm:prSet/>
      <dgm:spPr/>
      <dgm:t>
        <a:bodyPr/>
        <a:lstStyle/>
        <a:p>
          <a:endParaRPr lang="en-US"/>
        </a:p>
      </dgm:t>
    </dgm:pt>
    <dgm:pt modelId="{FAB6384D-82BA-4788-836C-608BDBE06A86}" type="sibTrans" cxnId="{8A65F89D-57B2-4E3A-8552-57C72F215A17}">
      <dgm:prSet/>
      <dgm:spPr/>
      <dgm:t>
        <a:bodyPr/>
        <a:lstStyle/>
        <a:p>
          <a:endParaRPr lang="en-US"/>
        </a:p>
      </dgm:t>
    </dgm:pt>
    <dgm:pt modelId="{649DB323-8BBC-4A46-96EB-748C6CFCDC08}">
      <dgm:prSet/>
      <dgm:spPr/>
      <dgm:t>
        <a:bodyPr/>
        <a:lstStyle/>
        <a:p>
          <a:r>
            <a:rPr lang="en-US" dirty="0"/>
            <a:t>The Ninth Circuit offers Model Civil Jury Instructions which is a comprehensive (though non-exhaustive) list of the elements required to prove most civil claims in Federal Court</a:t>
          </a:r>
        </a:p>
        <a:p>
          <a:r>
            <a:rPr lang="en-US" dirty="0"/>
            <a:t>(https://www.azd.uscourts.gov/judges/judges-orders)</a:t>
          </a:r>
        </a:p>
      </dgm:t>
    </dgm:pt>
    <dgm:pt modelId="{2F423648-06B3-471B-BDFE-9BA214207F3D}" type="parTrans" cxnId="{6584C30F-429D-4CEB-9848-B06EA3C52037}">
      <dgm:prSet/>
      <dgm:spPr/>
      <dgm:t>
        <a:bodyPr/>
        <a:lstStyle/>
        <a:p>
          <a:endParaRPr lang="en-US"/>
        </a:p>
      </dgm:t>
    </dgm:pt>
    <dgm:pt modelId="{4BD3A017-3517-4E39-B7AC-90524232309D}" type="sibTrans" cxnId="{6584C30F-429D-4CEB-9848-B06EA3C52037}">
      <dgm:prSet/>
      <dgm:spPr/>
      <dgm:t>
        <a:bodyPr/>
        <a:lstStyle/>
        <a:p>
          <a:endParaRPr lang="en-US"/>
        </a:p>
      </dgm:t>
    </dgm:pt>
    <dgm:pt modelId="{649D4A24-2648-4EEF-B2E4-3B145638EC9D}">
      <dgm:prSet/>
      <dgm:spPr/>
      <dgm:t>
        <a:bodyPr/>
        <a:lstStyle/>
        <a:p>
          <a:r>
            <a:rPr lang="en-US"/>
            <a:t>For Civil Rights Claims, the Ninth Circuit also offers a handbook for most 1983 claims (https://www.ca9.uscourts.gov/guides/section-1983-outline/)</a:t>
          </a:r>
        </a:p>
      </dgm:t>
    </dgm:pt>
    <dgm:pt modelId="{2D344793-17B8-40E1-A763-4900C1A07B63}" type="parTrans" cxnId="{2A1AB9E1-12D3-404F-B2D7-5CB9588B5730}">
      <dgm:prSet/>
      <dgm:spPr/>
      <dgm:t>
        <a:bodyPr/>
        <a:lstStyle/>
        <a:p>
          <a:endParaRPr lang="en-US"/>
        </a:p>
      </dgm:t>
    </dgm:pt>
    <dgm:pt modelId="{0EBB344D-8788-45E9-8D2A-C0F5B4CC296C}" type="sibTrans" cxnId="{2A1AB9E1-12D3-404F-B2D7-5CB9588B5730}">
      <dgm:prSet/>
      <dgm:spPr/>
      <dgm:t>
        <a:bodyPr/>
        <a:lstStyle/>
        <a:p>
          <a:endParaRPr lang="en-US"/>
        </a:p>
      </dgm:t>
    </dgm:pt>
    <dgm:pt modelId="{ED9549BB-9449-4B9F-9461-A6763A213A6F}" type="pres">
      <dgm:prSet presAssocID="{F649BF71-8880-4F5D-93B1-297792791410}" presName="linear" presStyleCnt="0">
        <dgm:presLayoutVars>
          <dgm:animLvl val="lvl"/>
          <dgm:resizeHandles val="exact"/>
        </dgm:presLayoutVars>
      </dgm:prSet>
      <dgm:spPr/>
    </dgm:pt>
    <dgm:pt modelId="{2AA18CAC-BE94-44A1-A0DF-79B31BAC63D1}" type="pres">
      <dgm:prSet presAssocID="{49F90258-CECE-4C2A-A94D-FEE51C24FDD1}" presName="parentText" presStyleLbl="node1" presStyleIdx="0" presStyleCnt="3">
        <dgm:presLayoutVars>
          <dgm:chMax val="0"/>
          <dgm:bulletEnabled val="1"/>
        </dgm:presLayoutVars>
      </dgm:prSet>
      <dgm:spPr/>
    </dgm:pt>
    <dgm:pt modelId="{1B119E2A-B0BC-45D8-8D99-AFB1B98EAC93}" type="pres">
      <dgm:prSet presAssocID="{FAB6384D-82BA-4788-836C-608BDBE06A86}" presName="spacer" presStyleCnt="0"/>
      <dgm:spPr/>
    </dgm:pt>
    <dgm:pt modelId="{5BB75984-8363-4041-BCD1-ECCA38104108}" type="pres">
      <dgm:prSet presAssocID="{649DB323-8BBC-4A46-96EB-748C6CFCDC08}" presName="parentText" presStyleLbl="node1" presStyleIdx="1" presStyleCnt="3">
        <dgm:presLayoutVars>
          <dgm:chMax val="0"/>
          <dgm:bulletEnabled val="1"/>
        </dgm:presLayoutVars>
      </dgm:prSet>
      <dgm:spPr/>
    </dgm:pt>
    <dgm:pt modelId="{ED2C7F59-3323-4622-9A50-B587C678A882}" type="pres">
      <dgm:prSet presAssocID="{4BD3A017-3517-4E39-B7AC-90524232309D}" presName="spacer" presStyleCnt="0"/>
      <dgm:spPr/>
    </dgm:pt>
    <dgm:pt modelId="{8B0B159E-F7BE-4954-89DB-967EBB286CB3}" type="pres">
      <dgm:prSet presAssocID="{649D4A24-2648-4EEF-B2E4-3B145638EC9D}" presName="parentText" presStyleLbl="node1" presStyleIdx="2" presStyleCnt="3">
        <dgm:presLayoutVars>
          <dgm:chMax val="0"/>
          <dgm:bulletEnabled val="1"/>
        </dgm:presLayoutVars>
      </dgm:prSet>
      <dgm:spPr/>
    </dgm:pt>
  </dgm:ptLst>
  <dgm:cxnLst>
    <dgm:cxn modelId="{6584C30F-429D-4CEB-9848-B06EA3C52037}" srcId="{F649BF71-8880-4F5D-93B1-297792791410}" destId="{649DB323-8BBC-4A46-96EB-748C6CFCDC08}" srcOrd="1" destOrd="0" parTransId="{2F423648-06B3-471B-BDFE-9BA214207F3D}" sibTransId="{4BD3A017-3517-4E39-B7AC-90524232309D}"/>
    <dgm:cxn modelId="{B8274C2B-C4EB-4A2E-8470-2FD8A30BA8E4}" type="presOf" srcId="{49F90258-CECE-4C2A-A94D-FEE51C24FDD1}" destId="{2AA18CAC-BE94-44A1-A0DF-79B31BAC63D1}" srcOrd="0" destOrd="0" presId="urn:microsoft.com/office/officeart/2005/8/layout/vList2"/>
    <dgm:cxn modelId="{E9093E93-A918-42DB-9B80-B2436DB2905F}" type="presOf" srcId="{649DB323-8BBC-4A46-96EB-748C6CFCDC08}" destId="{5BB75984-8363-4041-BCD1-ECCA38104108}" srcOrd="0" destOrd="0" presId="urn:microsoft.com/office/officeart/2005/8/layout/vList2"/>
    <dgm:cxn modelId="{8A65F89D-57B2-4E3A-8552-57C72F215A17}" srcId="{F649BF71-8880-4F5D-93B1-297792791410}" destId="{49F90258-CECE-4C2A-A94D-FEE51C24FDD1}" srcOrd="0" destOrd="0" parTransId="{EA990E4D-EC4E-4A9E-A9B7-B0F0C379F609}" sibTransId="{FAB6384D-82BA-4788-836C-608BDBE06A86}"/>
    <dgm:cxn modelId="{AAC11FB3-96E4-4085-958A-14F8D4C4EDBF}" type="presOf" srcId="{F649BF71-8880-4F5D-93B1-297792791410}" destId="{ED9549BB-9449-4B9F-9461-A6763A213A6F}" srcOrd="0" destOrd="0" presId="urn:microsoft.com/office/officeart/2005/8/layout/vList2"/>
    <dgm:cxn modelId="{2658E6B3-3634-4CBB-8D9A-0D77EB9324CC}" type="presOf" srcId="{649D4A24-2648-4EEF-B2E4-3B145638EC9D}" destId="{8B0B159E-F7BE-4954-89DB-967EBB286CB3}" srcOrd="0" destOrd="0" presId="urn:microsoft.com/office/officeart/2005/8/layout/vList2"/>
    <dgm:cxn modelId="{2A1AB9E1-12D3-404F-B2D7-5CB9588B5730}" srcId="{F649BF71-8880-4F5D-93B1-297792791410}" destId="{649D4A24-2648-4EEF-B2E4-3B145638EC9D}" srcOrd="2" destOrd="0" parTransId="{2D344793-17B8-40E1-A763-4900C1A07B63}" sibTransId="{0EBB344D-8788-45E9-8D2A-C0F5B4CC296C}"/>
    <dgm:cxn modelId="{408A7A86-5E0D-4994-8FC1-0679DF37D9A2}" type="presParOf" srcId="{ED9549BB-9449-4B9F-9461-A6763A213A6F}" destId="{2AA18CAC-BE94-44A1-A0DF-79B31BAC63D1}" srcOrd="0" destOrd="0" presId="urn:microsoft.com/office/officeart/2005/8/layout/vList2"/>
    <dgm:cxn modelId="{62BFCAEF-6890-4C25-AC10-27E162AE089D}" type="presParOf" srcId="{ED9549BB-9449-4B9F-9461-A6763A213A6F}" destId="{1B119E2A-B0BC-45D8-8D99-AFB1B98EAC93}" srcOrd="1" destOrd="0" presId="urn:microsoft.com/office/officeart/2005/8/layout/vList2"/>
    <dgm:cxn modelId="{76DB2F67-AAF8-4D2C-95B4-676B57ECCE07}" type="presParOf" srcId="{ED9549BB-9449-4B9F-9461-A6763A213A6F}" destId="{5BB75984-8363-4041-BCD1-ECCA38104108}" srcOrd="2" destOrd="0" presId="urn:microsoft.com/office/officeart/2005/8/layout/vList2"/>
    <dgm:cxn modelId="{93BC7E9B-DCA0-493E-B2A3-BDBBD377C1EB}" type="presParOf" srcId="{ED9549BB-9449-4B9F-9461-A6763A213A6F}" destId="{ED2C7F59-3323-4622-9A50-B587C678A882}" srcOrd="3" destOrd="0" presId="urn:microsoft.com/office/officeart/2005/8/layout/vList2"/>
    <dgm:cxn modelId="{F20206E0-49CC-4146-8760-7CAB07FD24E2}" type="presParOf" srcId="{ED9549BB-9449-4B9F-9461-A6763A213A6F}" destId="{8B0B159E-F7BE-4954-89DB-967EBB286C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26EE70-B058-4DF6-8CB9-5C1B6731FBF7}" type="doc">
      <dgm:prSet loTypeId="urn:microsoft.com/office/officeart/2005/8/layout/list1" loCatId="list" qsTypeId="urn:microsoft.com/office/officeart/2005/8/quickstyle/simple5" qsCatId="simple" csTypeId="urn:microsoft.com/office/officeart/2005/8/colors/colorful1" csCatId="colorful"/>
      <dgm:spPr/>
      <dgm:t>
        <a:bodyPr/>
        <a:lstStyle/>
        <a:p>
          <a:endParaRPr lang="en-US"/>
        </a:p>
      </dgm:t>
    </dgm:pt>
    <dgm:pt modelId="{4E576D2C-1B69-4BFD-81E1-531665CC8551}">
      <dgm:prSet/>
      <dgm:spPr/>
      <dgm:t>
        <a:bodyPr/>
        <a:lstStyle/>
        <a:p>
          <a:r>
            <a:rPr lang="en-US"/>
            <a:t>Benjamin L. Rundall, Zwillinger Wulkan, PLC</a:t>
          </a:r>
        </a:p>
      </dgm:t>
    </dgm:pt>
    <dgm:pt modelId="{7AFE079E-A603-4461-8A2D-93CB17CB4855}" type="parTrans" cxnId="{5401E21E-AA65-4B48-8343-1D2CBEACD32C}">
      <dgm:prSet/>
      <dgm:spPr/>
      <dgm:t>
        <a:bodyPr/>
        <a:lstStyle/>
        <a:p>
          <a:endParaRPr lang="en-US"/>
        </a:p>
      </dgm:t>
    </dgm:pt>
    <dgm:pt modelId="{572A4498-9B85-4635-8688-ADA28E444983}" type="sibTrans" cxnId="{5401E21E-AA65-4B48-8343-1D2CBEACD32C}">
      <dgm:prSet/>
      <dgm:spPr/>
      <dgm:t>
        <a:bodyPr/>
        <a:lstStyle/>
        <a:p>
          <a:endParaRPr lang="en-US"/>
        </a:p>
      </dgm:t>
    </dgm:pt>
    <dgm:pt modelId="{AE71D6E5-0481-4517-AE47-1838FE17D116}">
      <dgm:prSet/>
      <dgm:spPr/>
      <dgm:t>
        <a:bodyPr/>
        <a:lstStyle/>
        <a:p>
          <a:r>
            <a:rPr lang="en-US"/>
            <a:t>Ben.Rundall@zwfirm.com </a:t>
          </a:r>
        </a:p>
      </dgm:t>
    </dgm:pt>
    <dgm:pt modelId="{FA364E7C-3DED-4A0F-85FF-B41E01F57DA8}" type="parTrans" cxnId="{FF0BBBC3-743B-411A-A19F-F0C4F9432033}">
      <dgm:prSet/>
      <dgm:spPr/>
      <dgm:t>
        <a:bodyPr/>
        <a:lstStyle/>
        <a:p>
          <a:endParaRPr lang="en-US"/>
        </a:p>
      </dgm:t>
    </dgm:pt>
    <dgm:pt modelId="{7F637C3C-C815-43F1-B9E0-A3188F2E912A}" type="sibTrans" cxnId="{FF0BBBC3-743B-411A-A19F-F0C4F9432033}">
      <dgm:prSet/>
      <dgm:spPr/>
      <dgm:t>
        <a:bodyPr/>
        <a:lstStyle/>
        <a:p>
          <a:endParaRPr lang="en-US"/>
        </a:p>
      </dgm:t>
    </dgm:pt>
    <dgm:pt modelId="{A698B1DE-DF6D-4164-AC2A-613FF22B66D5}" type="pres">
      <dgm:prSet presAssocID="{4926EE70-B058-4DF6-8CB9-5C1B6731FBF7}" presName="linear" presStyleCnt="0">
        <dgm:presLayoutVars>
          <dgm:dir/>
          <dgm:animLvl val="lvl"/>
          <dgm:resizeHandles val="exact"/>
        </dgm:presLayoutVars>
      </dgm:prSet>
      <dgm:spPr/>
    </dgm:pt>
    <dgm:pt modelId="{AC8FCE63-17C1-489B-93B3-2A250BEDA948}" type="pres">
      <dgm:prSet presAssocID="{4E576D2C-1B69-4BFD-81E1-531665CC8551}" presName="parentLin" presStyleCnt="0"/>
      <dgm:spPr/>
    </dgm:pt>
    <dgm:pt modelId="{CFE26AE9-DA3F-43C5-9435-6321A01E8C46}" type="pres">
      <dgm:prSet presAssocID="{4E576D2C-1B69-4BFD-81E1-531665CC8551}" presName="parentLeftMargin" presStyleLbl="node1" presStyleIdx="0" presStyleCnt="2"/>
      <dgm:spPr/>
    </dgm:pt>
    <dgm:pt modelId="{4532ACDE-D4E9-4812-88D4-5DC7F8403075}" type="pres">
      <dgm:prSet presAssocID="{4E576D2C-1B69-4BFD-81E1-531665CC8551}" presName="parentText" presStyleLbl="node1" presStyleIdx="0" presStyleCnt="2">
        <dgm:presLayoutVars>
          <dgm:chMax val="0"/>
          <dgm:bulletEnabled val="1"/>
        </dgm:presLayoutVars>
      </dgm:prSet>
      <dgm:spPr/>
    </dgm:pt>
    <dgm:pt modelId="{201E0DDC-A766-4EB3-A876-BC200447BABE}" type="pres">
      <dgm:prSet presAssocID="{4E576D2C-1B69-4BFD-81E1-531665CC8551}" presName="negativeSpace" presStyleCnt="0"/>
      <dgm:spPr/>
    </dgm:pt>
    <dgm:pt modelId="{E794B3C2-D548-4954-AEB5-61E21F95067B}" type="pres">
      <dgm:prSet presAssocID="{4E576D2C-1B69-4BFD-81E1-531665CC8551}" presName="childText" presStyleLbl="conFgAcc1" presStyleIdx="0" presStyleCnt="2">
        <dgm:presLayoutVars>
          <dgm:bulletEnabled val="1"/>
        </dgm:presLayoutVars>
      </dgm:prSet>
      <dgm:spPr/>
    </dgm:pt>
    <dgm:pt modelId="{BCECD50A-D143-4FE6-93EE-1122B49CEC31}" type="pres">
      <dgm:prSet presAssocID="{572A4498-9B85-4635-8688-ADA28E444983}" presName="spaceBetweenRectangles" presStyleCnt="0"/>
      <dgm:spPr/>
    </dgm:pt>
    <dgm:pt modelId="{376DC421-98C9-4FB4-AC65-EAE87E6D4878}" type="pres">
      <dgm:prSet presAssocID="{AE71D6E5-0481-4517-AE47-1838FE17D116}" presName="parentLin" presStyleCnt="0"/>
      <dgm:spPr/>
    </dgm:pt>
    <dgm:pt modelId="{9506124A-1BEB-4B1B-A3CA-5AD2F34A5DB2}" type="pres">
      <dgm:prSet presAssocID="{AE71D6E5-0481-4517-AE47-1838FE17D116}" presName="parentLeftMargin" presStyleLbl="node1" presStyleIdx="0" presStyleCnt="2"/>
      <dgm:spPr/>
    </dgm:pt>
    <dgm:pt modelId="{D25AA418-5040-410D-983B-E16245DDDF55}" type="pres">
      <dgm:prSet presAssocID="{AE71D6E5-0481-4517-AE47-1838FE17D116}" presName="parentText" presStyleLbl="node1" presStyleIdx="1" presStyleCnt="2">
        <dgm:presLayoutVars>
          <dgm:chMax val="0"/>
          <dgm:bulletEnabled val="1"/>
        </dgm:presLayoutVars>
      </dgm:prSet>
      <dgm:spPr/>
    </dgm:pt>
    <dgm:pt modelId="{D3B8AF47-6FA5-4E07-99D4-C09AEE8C490C}" type="pres">
      <dgm:prSet presAssocID="{AE71D6E5-0481-4517-AE47-1838FE17D116}" presName="negativeSpace" presStyleCnt="0"/>
      <dgm:spPr/>
    </dgm:pt>
    <dgm:pt modelId="{E1B8A9C0-21D3-4FB3-AA61-3C0AF9E3F942}" type="pres">
      <dgm:prSet presAssocID="{AE71D6E5-0481-4517-AE47-1838FE17D116}" presName="childText" presStyleLbl="conFgAcc1" presStyleIdx="1" presStyleCnt="2">
        <dgm:presLayoutVars>
          <dgm:bulletEnabled val="1"/>
        </dgm:presLayoutVars>
      </dgm:prSet>
      <dgm:spPr/>
    </dgm:pt>
  </dgm:ptLst>
  <dgm:cxnLst>
    <dgm:cxn modelId="{5401E21E-AA65-4B48-8343-1D2CBEACD32C}" srcId="{4926EE70-B058-4DF6-8CB9-5C1B6731FBF7}" destId="{4E576D2C-1B69-4BFD-81E1-531665CC8551}" srcOrd="0" destOrd="0" parTransId="{7AFE079E-A603-4461-8A2D-93CB17CB4855}" sibTransId="{572A4498-9B85-4635-8688-ADA28E444983}"/>
    <dgm:cxn modelId="{577C9629-78D8-4DFB-8FD1-1A6636773ADA}" type="presOf" srcId="{AE71D6E5-0481-4517-AE47-1838FE17D116}" destId="{9506124A-1BEB-4B1B-A3CA-5AD2F34A5DB2}" srcOrd="0" destOrd="0" presId="urn:microsoft.com/office/officeart/2005/8/layout/list1"/>
    <dgm:cxn modelId="{F8D9EA34-E43D-4C5D-AF33-FF6F0AA7CCC0}" type="presOf" srcId="{4E576D2C-1B69-4BFD-81E1-531665CC8551}" destId="{CFE26AE9-DA3F-43C5-9435-6321A01E8C46}" srcOrd="0" destOrd="0" presId="urn:microsoft.com/office/officeart/2005/8/layout/list1"/>
    <dgm:cxn modelId="{91E1FC46-B93C-4F1D-8D68-1360149C8E8C}" type="presOf" srcId="{AE71D6E5-0481-4517-AE47-1838FE17D116}" destId="{D25AA418-5040-410D-983B-E16245DDDF55}" srcOrd="1" destOrd="0" presId="urn:microsoft.com/office/officeart/2005/8/layout/list1"/>
    <dgm:cxn modelId="{D3A2F386-0604-4A59-BDD7-F64FED10B794}" type="presOf" srcId="{4926EE70-B058-4DF6-8CB9-5C1B6731FBF7}" destId="{A698B1DE-DF6D-4164-AC2A-613FF22B66D5}" srcOrd="0" destOrd="0" presId="urn:microsoft.com/office/officeart/2005/8/layout/list1"/>
    <dgm:cxn modelId="{FF0BBBC3-743B-411A-A19F-F0C4F9432033}" srcId="{4926EE70-B058-4DF6-8CB9-5C1B6731FBF7}" destId="{AE71D6E5-0481-4517-AE47-1838FE17D116}" srcOrd="1" destOrd="0" parTransId="{FA364E7C-3DED-4A0F-85FF-B41E01F57DA8}" sibTransId="{7F637C3C-C815-43F1-B9E0-A3188F2E912A}"/>
    <dgm:cxn modelId="{47EF23F9-AA5C-4CF2-8E67-6F6EF9F17D5D}" type="presOf" srcId="{4E576D2C-1B69-4BFD-81E1-531665CC8551}" destId="{4532ACDE-D4E9-4812-88D4-5DC7F8403075}" srcOrd="1" destOrd="0" presId="urn:microsoft.com/office/officeart/2005/8/layout/list1"/>
    <dgm:cxn modelId="{AB6D1DC8-E4AD-4AED-BABB-ADEB939837FC}" type="presParOf" srcId="{A698B1DE-DF6D-4164-AC2A-613FF22B66D5}" destId="{AC8FCE63-17C1-489B-93B3-2A250BEDA948}" srcOrd="0" destOrd="0" presId="urn:microsoft.com/office/officeart/2005/8/layout/list1"/>
    <dgm:cxn modelId="{F911D8D6-744F-4EFB-A39D-468AECAE2F52}" type="presParOf" srcId="{AC8FCE63-17C1-489B-93B3-2A250BEDA948}" destId="{CFE26AE9-DA3F-43C5-9435-6321A01E8C46}" srcOrd="0" destOrd="0" presId="urn:microsoft.com/office/officeart/2005/8/layout/list1"/>
    <dgm:cxn modelId="{04A82364-14C1-4909-B6E5-FBA71D3A3CA9}" type="presParOf" srcId="{AC8FCE63-17C1-489B-93B3-2A250BEDA948}" destId="{4532ACDE-D4E9-4812-88D4-5DC7F8403075}" srcOrd="1" destOrd="0" presId="urn:microsoft.com/office/officeart/2005/8/layout/list1"/>
    <dgm:cxn modelId="{E36D51D9-D5F6-4740-AB1D-7A3E235CBF3A}" type="presParOf" srcId="{A698B1DE-DF6D-4164-AC2A-613FF22B66D5}" destId="{201E0DDC-A766-4EB3-A876-BC200447BABE}" srcOrd="1" destOrd="0" presId="urn:microsoft.com/office/officeart/2005/8/layout/list1"/>
    <dgm:cxn modelId="{576DDDDE-4F5F-4DAC-AB11-967A9FB2EFBB}" type="presParOf" srcId="{A698B1DE-DF6D-4164-AC2A-613FF22B66D5}" destId="{E794B3C2-D548-4954-AEB5-61E21F95067B}" srcOrd="2" destOrd="0" presId="urn:microsoft.com/office/officeart/2005/8/layout/list1"/>
    <dgm:cxn modelId="{D23E73DE-075C-4446-AD02-790C8ECD4949}" type="presParOf" srcId="{A698B1DE-DF6D-4164-AC2A-613FF22B66D5}" destId="{BCECD50A-D143-4FE6-93EE-1122B49CEC31}" srcOrd="3" destOrd="0" presId="urn:microsoft.com/office/officeart/2005/8/layout/list1"/>
    <dgm:cxn modelId="{5216A444-DE33-412F-8BFD-30FB167B9303}" type="presParOf" srcId="{A698B1DE-DF6D-4164-AC2A-613FF22B66D5}" destId="{376DC421-98C9-4FB4-AC65-EAE87E6D4878}" srcOrd="4" destOrd="0" presId="urn:microsoft.com/office/officeart/2005/8/layout/list1"/>
    <dgm:cxn modelId="{3B0EF43F-F9AD-439D-9708-5B01FA63D2D9}" type="presParOf" srcId="{376DC421-98C9-4FB4-AC65-EAE87E6D4878}" destId="{9506124A-1BEB-4B1B-A3CA-5AD2F34A5DB2}" srcOrd="0" destOrd="0" presId="urn:microsoft.com/office/officeart/2005/8/layout/list1"/>
    <dgm:cxn modelId="{4DB685D7-1EFB-4510-921D-4221F16A072D}" type="presParOf" srcId="{376DC421-98C9-4FB4-AC65-EAE87E6D4878}" destId="{D25AA418-5040-410D-983B-E16245DDDF55}" srcOrd="1" destOrd="0" presId="urn:microsoft.com/office/officeart/2005/8/layout/list1"/>
    <dgm:cxn modelId="{04E225AB-BB84-4F1D-8B11-41F8CE747376}" type="presParOf" srcId="{A698B1DE-DF6D-4164-AC2A-613FF22B66D5}" destId="{D3B8AF47-6FA5-4E07-99D4-C09AEE8C490C}" srcOrd="5" destOrd="0" presId="urn:microsoft.com/office/officeart/2005/8/layout/list1"/>
    <dgm:cxn modelId="{A379EDBD-A6B9-4EBF-8DE8-641DA94C6F46}" type="presParOf" srcId="{A698B1DE-DF6D-4164-AC2A-613FF22B66D5}" destId="{E1B8A9C0-21D3-4FB3-AA61-3C0AF9E3F94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B37D0-A4FE-4FEB-A761-EDDB88480833}">
      <dsp:nvSpPr>
        <dsp:cNvPr id="0" name=""/>
        <dsp:cNvSpPr/>
      </dsp:nvSpPr>
      <dsp:spPr>
        <a:xfrm>
          <a:off x="0" y="2315"/>
          <a:ext cx="6261100" cy="11734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88268-D3EA-4AE4-8BD9-723480B56010}">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BDAEB6-6A04-4FF1-AE3E-6AAE5708F821}">
      <dsp:nvSpPr>
        <dsp:cNvPr id="0" name=""/>
        <dsp:cNvSpPr/>
      </dsp:nvSpPr>
      <dsp:spPr>
        <a:xfrm>
          <a:off x="1355324" y="2315"/>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Complaint/Amended Complaint</a:t>
          </a:r>
        </a:p>
      </dsp:txBody>
      <dsp:txXfrm>
        <a:off x="1355324" y="2315"/>
        <a:ext cx="4905775" cy="1173440"/>
      </dsp:txXfrm>
    </dsp:sp>
    <dsp:sp modelId="{10935CCB-7EAD-410F-96F4-3430E0513A9D}">
      <dsp:nvSpPr>
        <dsp:cNvPr id="0" name=""/>
        <dsp:cNvSpPr/>
      </dsp:nvSpPr>
      <dsp:spPr>
        <a:xfrm>
          <a:off x="0" y="1469116"/>
          <a:ext cx="6261100" cy="11734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F6F89B-0B34-468E-870F-411791E3B19C}">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6F130B-2135-4F1D-A224-67758E7E4800}">
      <dsp:nvSpPr>
        <dsp:cNvPr id="0" name=""/>
        <dsp:cNvSpPr/>
      </dsp:nvSpPr>
      <dsp:spPr>
        <a:xfrm>
          <a:off x="1355324" y="1469116"/>
          <a:ext cx="490577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Case Management Order/Rule 26 Joint Report </a:t>
          </a:r>
        </a:p>
      </dsp:txBody>
      <dsp:txXfrm>
        <a:off x="1355324" y="1469116"/>
        <a:ext cx="4905775" cy="1173440"/>
      </dsp:txXfrm>
    </dsp:sp>
    <dsp:sp modelId="{F1EFB27F-137B-4573-9E6E-769CF4A91FE1}">
      <dsp:nvSpPr>
        <dsp:cNvPr id="0" name=""/>
        <dsp:cNvSpPr/>
      </dsp:nvSpPr>
      <dsp:spPr>
        <a:xfrm>
          <a:off x="0" y="2935917"/>
          <a:ext cx="6261100" cy="11734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52197-BD8A-4DA0-A83F-EAF1F0B47F86}">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1F6A57-7C17-4C65-AAB6-0242CF8B3C55}">
      <dsp:nvSpPr>
        <dsp:cNvPr id="0" name=""/>
        <dsp:cNvSpPr/>
      </dsp:nvSpPr>
      <dsp:spPr>
        <a:xfrm>
          <a:off x="1355324" y="2935917"/>
          <a:ext cx="281749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Dispositive Motions</a:t>
          </a:r>
        </a:p>
      </dsp:txBody>
      <dsp:txXfrm>
        <a:off x="1355324" y="2935917"/>
        <a:ext cx="2817495" cy="1173440"/>
      </dsp:txXfrm>
    </dsp:sp>
    <dsp:sp modelId="{B0826645-6F26-454C-AE35-3880E3E3B7B0}">
      <dsp:nvSpPr>
        <dsp:cNvPr id="0" name=""/>
        <dsp:cNvSpPr/>
      </dsp:nvSpPr>
      <dsp:spPr>
        <a:xfrm>
          <a:off x="4172819" y="2935917"/>
          <a:ext cx="208828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488950">
            <a:lnSpc>
              <a:spcPct val="90000"/>
            </a:lnSpc>
            <a:spcBef>
              <a:spcPct val="0"/>
            </a:spcBef>
            <a:spcAft>
              <a:spcPct val="35000"/>
            </a:spcAft>
            <a:buNone/>
          </a:pPr>
          <a:r>
            <a:rPr lang="en-US" sz="1100" kern="1200"/>
            <a:t>Motion to Dismiss</a:t>
          </a:r>
        </a:p>
        <a:p>
          <a:pPr marL="0" lvl="0" indent="0" algn="l" defTabSz="488950">
            <a:lnSpc>
              <a:spcPct val="90000"/>
            </a:lnSpc>
            <a:spcBef>
              <a:spcPct val="0"/>
            </a:spcBef>
            <a:spcAft>
              <a:spcPct val="35000"/>
            </a:spcAft>
            <a:buNone/>
          </a:pPr>
          <a:r>
            <a:rPr lang="en-US" sz="1100" kern="1200"/>
            <a:t>Motions for Summary Judgments</a:t>
          </a:r>
        </a:p>
      </dsp:txBody>
      <dsp:txXfrm>
        <a:off x="4172819" y="2935917"/>
        <a:ext cx="2088280" cy="1173440"/>
      </dsp:txXfrm>
    </dsp:sp>
    <dsp:sp modelId="{B5C02DD6-3F25-4D4A-B254-3A1E2B07626D}">
      <dsp:nvSpPr>
        <dsp:cNvPr id="0" name=""/>
        <dsp:cNvSpPr/>
      </dsp:nvSpPr>
      <dsp:spPr>
        <a:xfrm>
          <a:off x="0" y="4402718"/>
          <a:ext cx="6261100" cy="11734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AE7F7-CFCA-4032-AB4C-DA87D28A7DFA}">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98F4AA-8049-4C66-8617-96F12E9B543A}">
      <dsp:nvSpPr>
        <dsp:cNvPr id="0" name=""/>
        <dsp:cNvSpPr/>
      </dsp:nvSpPr>
      <dsp:spPr>
        <a:xfrm>
          <a:off x="1355324" y="4402718"/>
          <a:ext cx="2817495"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Orders from the Court </a:t>
          </a:r>
        </a:p>
      </dsp:txBody>
      <dsp:txXfrm>
        <a:off x="1355324" y="4402718"/>
        <a:ext cx="2817495" cy="1173440"/>
      </dsp:txXfrm>
    </dsp:sp>
    <dsp:sp modelId="{1B908A4A-651B-4A1F-8EBD-D7E8810DBAFF}">
      <dsp:nvSpPr>
        <dsp:cNvPr id="0" name=""/>
        <dsp:cNvSpPr/>
      </dsp:nvSpPr>
      <dsp:spPr>
        <a:xfrm>
          <a:off x="4172819" y="4402718"/>
          <a:ext cx="208828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488950">
            <a:lnSpc>
              <a:spcPct val="90000"/>
            </a:lnSpc>
            <a:spcBef>
              <a:spcPct val="0"/>
            </a:spcBef>
            <a:spcAft>
              <a:spcPct val="35000"/>
            </a:spcAft>
            <a:buNone/>
          </a:pPr>
          <a:r>
            <a:rPr lang="en-US" sz="1100" kern="1200"/>
            <a:t>On Dispositve Motions</a:t>
          </a:r>
        </a:p>
        <a:p>
          <a:pPr marL="0" lvl="0" indent="0" algn="l" defTabSz="488950">
            <a:lnSpc>
              <a:spcPct val="90000"/>
            </a:lnSpc>
            <a:spcBef>
              <a:spcPct val="0"/>
            </a:spcBef>
            <a:spcAft>
              <a:spcPct val="35000"/>
            </a:spcAft>
            <a:buNone/>
          </a:pPr>
          <a:r>
            <a:rPr lang="en-US" sz="1100" kern="1200"/>
            <a:t>Discovery Disputes</a:t>
          </a:r>
        </a:p>
        <a:p>
          <a:pPr marL="0" lvl="0" indent="0" algn="l" defTabSz="488950">
            <a:lnSpc>
              <a:spcPct val="90000"/>
            </a:lnSpc>
            <a:spcBef>
              <a:spcPct val="0"/>
            </a:spcBef>
            <a:spcAft>
              <a:spcPct val="35000"/>
            </a:spcAft>
            <a:buNone/>
          </a:pPr>
          <a:r>
            <a:rPr lang="en-US" sz="1100" kern="1200"/>
            <a:t>Contempt/Sanctions</a:t>
          </a:r>
        </a:p>
      </dsp:txBody>
      <dsp:txXfrm>
        <a:off x="4172819" y="4402718"/>
        <a:ext cx="2088280" cy="1173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27DB-75FA-43C5-8894-73B39CAAB50A}">
      <dsp:nvSpPr>
        <dsp:cNvPr id="0" name=""/>
        <dsp:cNvSpPr/>
      </dsp:nvSpPr>
      <dsp:spPr>
        <a:xfrm>
          <a:off x="0" y="680"/>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CDF83-FCEE-4A99-89A2-4BF0AC04A9A5}">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97A2C2-739B-4F8B-A459-0CD583374D26}">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00100">
            <a:lnSpc>
              <a:spcPct val="90000"/>
            </a:lnSpc>
            <a:spcBef>
              <a:spcPct val="0"/>
            </a:spcBef>
            <a:spcAft>
              <a:spcPct val="35000"/>
            </a:spcAft>
            <a:buNone/>
          </a:pPr>
          <a:r>
            <a:rPr lang="en-US" sz="1800" kern="1200"/>
            <a:t>Are there any upcoming deadlines that you need to be aware of for your client? </a:t>
          </a:r>
        </a:p>
      </dsp:txBody>
      <dsp:txXfrm>
        <a:off x="1840447" y="680"/>
        <a:ext cx="4420652" cy="1593460"/>
      </dsp:txXfrm>
    </dsp:sp>
    <dsp:sp modelId="{270020B7-3C19-4A87-8C51-33103EA10DA1}">
      <dsp:nvSpPr>
        <dsp:cNvPr id="0" name=""/>
        <dsp:cNvSpPr/>
      </dsp:nvSpPr>
      <dsp:spPr>
        <a:xfrm>
          <a:off x="0" y="1992507"/>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F8BE97-40AC-4B29-83F5-720DC8917397}">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70C653-2DA3-4C9E-BFDD-2D8B12B69FD8}">
      <dsp:nvSpPr>
        <dsp:cNvPr id="0" name=""/>
        <dsp:cNvSpPr/>
      </dsp:nvSpPr>
      <dsp:spPr>
        <a:xfrm>
          <a:off x="1840447" y="1992507"/>
          <a:ext cx="2817495"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00100">
            <a:lnSpc>
              <a:spcPct val="90000"/>
            </a:lnSpc>
            <a:spcBef>
              <a:spcPct val="0"/>
            </a:spcBef>
            <a:spcAft>
              <a:spcPct val="35000"/>
            </a:spcAft>
            <a:buNone/>
          </a:pPr>
          <a:r>
            <a:rPr lang="en-US" sz="1800" kern="1200"/>
            <a:t>Are there any outstanding requests from the Court to the parties about things that need to be done? </a:t>
          </a:r>
        </a:p>
      </dsp:txBody>
      <dsp:txXfrm>
        <a:off x="1840447" y="1992507"/>
        <a:ext cx="2817495" cy="1593460"/>
      </dsp:txXfrm>
    </dsp:sp>
    <dsp:sp modelId="{B01BB18D-BD94-4399-9C21-71078AB4AAF7}">
      <dsp:nvSpPr>
        <dsp:cNvPr id="0" name=""/>
        <dsp:cNvSpPr/>
      </dsp:nvSpPr>
      <dsp:spPr>
        <a:xfrm>
          <a:off x="4657942" y="1992507"/>
          <a:ext cx="1603157"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622300">
            <a:lnSpc>
              <a:spcPct val="90000"/>
            </a:lnSpc>
            <a:spcBef>
              <a:spcPct val="0"/>
            </a:spcBef>
            <a:spcAft>
              <a:spcPct val="35000"/>
            </a:spcAft>
            <a:buNone/>
          </a:pPr>
          <a:r>
            <a:rPr lang="en-US" sz="1400" kern="1200"/>
            <a:t>E.g., Meet and Confer, Exchange Certain Discovery</a:t>
          </a:r>
        </a:p>
      </dsp:txBody>
      <dsp:txXfrm>
        <a:off x="4657942" y="1992507"/>
        <a:ext cx="1603157" cy="1593460"/>
      </dsp:txXfrm>
    </dsp:sp>
    <dsp:sp modelId="{18209292-52E3-4496-A398-914E787DEB6A}">
      <dsp:nvSpPr>
        <dsp:cNvPr id="0" name=""/>
        <dsp:cNvSpPr/>
      </dsp:nvSpPr>
      <dsp:spPr>
        <a:xfrm>
          <a:off x="0" y="3984333"/>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7B8BF-FBD1-470B-810F-F0DF38421D35}">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E30BB6-ADCB-4488-81B7-8DB37AD29A8F}">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00100">
            <a:lnSpc>
              <a:spcPct val="90000"/>
            </a:lnSpc>
            <a:spcBef>
              <a:spcPct val="0"/>
            </a:spcBef>
            <a:spcAft>
              <a:spcPct val="35000"/>
            </a:spcAft>
            <a:buNone/>
          </a:pPr>
          <a:r>
            <a:rPr lang="en-US" sz="1800" kern="1200"/>
            <a:t>What is the next thing you need to prepare for?</a:t>
          </a:r>
        </a:p>
      </dsp:txBody>
      <dsp:txXfrm>
        <a:off x="1840447" y="3984333"/>
        <a:ext cx="4420652" cy="1593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1720A-3D05-4829-A812-1C776284BC90}">
      <dsp:nvSpPr>
        <dsp:cNvPr id="0" name=""/>
        <dsp:cNvSpPr/>
      </dsp:nvSpPr>
      <dsp:spPr>
        <a:xfrm>
          <a:off x="0" y="235037"/>
          <a:ext cx="6261100" cy="7722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Complaint</a:t>
          </a:r>
        </a:p>
      </dsp:txBody>
      <dsp:txXfrm>
        <a:off x="37696" y="272733"/>
        <a:ext cx="6185708" cy="696808"/>
      </dsp:txXfrm>
    </dsp:sp>
    <dsp:sp modelId="{A7FF3CB4-7159-40EC-8622-90938D671424}">
      <dsp:nvSpPr>
        <dsp:cNvPr id="0" name=""/>
        <dsp:cNvSpPr/>
      </dsp:nvSpPr>
      <dsp:spPr>
        <a:xfrm>
          <a:off x="0" y="1102277"/>
          <a:ext cx="6261100" cy="772200"/>
        </a:xfrm>
        <a:prstGeom prst="roundRect">
          <a:avLst/>
        </a:prstGeom>
        <a:gradFill rotWithShape="0">
          <a:gsLst>
            <a:gs pos="0">
              <a:schemeClr val="accent2">
                <a:hueOff val="1108464"/>
                <a:satOff val="-191"/>
                <a:lumOff val="-1961"/>
                <a:alphaOff val="0"/>
                <a:tint val="94000"/>
                <a:satMod val="103000"/>
                <a:lumMod val="102000"/>
              </a:schemeClr>
            </a:gs>
            <a:gs pos="50000">
              <a:schemeClr val="accent2">
                <a:hueOff val="1108464"/>
                <a:satOff val="-191"/>
                <a:lumOff val="-1961"/>
                <a:alphaOff val="0"/>
                <a:shade val="100000"/>
                <a:satMod val="110000"/>
                <a:lumMod val="100000"/>
              </a:schemeClr>
            </a:gs>
            <a:gs pos="100000">
              <a:schemeClr val="accent2">
                <a:hueOff val="1108464"/>
                <a:satOff val="-191"/>
                <a:lumOff val="-1961"/>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Motion to Dismiss</a:t>
          </a:r>
        </a:p>
      </dsp:txBody>
      <dsp:txXfrm>
        <a:off x="37696" y="1139973"/>
        <a:ext cx="6185708" cy="696808"/>
      </dsp:txXfrm>
    </dsp:sp>
    <dsp:sp modelId="{E78642A7-DE63-4E55-9033-7E55561EEE8E}">
      <dsp:nvSpPr>
        <dsp:cNvPr id="0" name=""/>
        <dsp:cNvSpPr/>
      </dsp:nvSpPr>
      <dsp:spPr>
        <a:xfrm>
          <a:off x="0" y="1969517"/>
          <a:ext cx="6261100" cy="772200"/>
        </a:xfrm>
        <a:prstGeom prst="roundRect">
          <a:avLst/>
        </a:prstGeom>
        <a:gradFill rotWithShape="0">
          <a:gsLst>
            <a:gs pos="0">
              <a:schemeClr val="accent2">
                <a:hueOff val="2216927"/>
                <a:satOff val="-381"/>
                <a:lumOff val="-3922"/>
                <a:alphaOff val="0"/>
                <a:tint val="94000"/>
                <a:satMod val="103000"/>
                <a:lumMod val="102000"/>
              </a:schemeClr>
            </a:gs>
            <a:gs pos="50000">
              <a:schemeClr val="accent2">
                <a:hueOff val="2216927"/>
                <a:satOff val="-381"/>
                <a:lumOff val="-3922"/>
                <a:alphaOff val="0"/>
                <a:shade val="100000"/>
                <a:satMod val="110000"/>
                <a:lumMod val="100000"/>
              </a:schemeClr>
            </a:gs>
            <a:gs pos="100000">
              <a:schemeClr val="accent2">
                <a:hueOff val="2216927"/>
                <a:satOff val="-381"/>
                <a:lumOff val="-392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Discovery </a:t>
          </a:r>
        </a:p>
      </dsp:txBody>
      <dsp:txXfrm>
        <a:off x="37696" y="2007213"/>
        <a:ext cx="6185708" cy="696808"/>
      </dsp:txXfrm>
    </dsp:sp>
    <dsp:sp modelId="{203A2D8D-EE02-449C-98A0-37928D475B03}">
      <dsp:nvSpPr>
        <dsp:cNvPr id="0" name=""/>
        <dsp:cNvSpPr/>
      </dsp:nvSpPr>
      <dsp:spPr>
        <a:xfrm>
          <a:off x="0" y="2836757"/>
          <a:ext cx="6261100" cy="772200"/>
        </a:xfrm>
        <a:prstGeom prst="roundRect">
          <a:avLst/>
        </a:prstGeom>
        <a:gradFill rotWithShape="0">
          <a:gsLst>
            <a:gs pos="0">
              <a:schemeClr val="accent2">
                <a:hueOff val="3325391"/>
                <a:satOff val="-572"/>
                <a:lumOff val="-5882"/>
                <a:alphaOff val="0"/>
                <a:tint val="94000"/>
                <a:satMod val="103000"/>
                <a:lumMod val="102000"/>
              </a:schemeClr>
            </a:gs>
            <a:gs pos="50000">
              <a:schemeClr val="accent2">
                <a:hueOff val="3325391"/>
                <a:satOff val="-572"/>
                <a:lumOff val="-5882"/>
                <a:alphaOff val="0"/>
                <a:shade val="100000"/>
                <a:satMod val="110000"/>
                <a:lumMod val="100000"/>
              </a:schemeClr>
            </a:gs>
            <a:gs pos="100000">
              <a:schemeClr val="accent2">
                <a:hueOff val="3325391"/>
                <a:satOff val="-572"/>
                <a:lumOff val="-588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Motions for Summary Judgment</a:t>
          </a:r>
        </a:p>
      </dsp:txBody>
      <dsp:txXfrm>
        <a:off x="37696" y="2874453"/>
        <a:ext cx="6185708" cy="696808"/>
      </dsp:txXfrm>
    </dsp:sp>
    <dsp:sp modelId="{B4D0F3C2-58C5-4E1C-99CF-5A8D10D33F63}">
      <dsp:nvSpPr>
        <dsp:cNvPr id="0" name=""/>
        <dsp:cNvSpPr/>
      </dsp:nvSpPr>
      <dsp:spPr>
        <a:xfrm>
          <a:off x="0" y="3703997"/>
          <a:ext cx="6261100" cy="772200"/>
        </a:xfrm>
        <a:prstGeom prst="roundRect">
          <a:avLst/>
        </a:prstGeom>
        <a:gradFill rotWithShape="0">
          <a:gsLst>
            <a:gs pos="0">
              <a:schemeClr val="accent2">
                <a:hueOff val="4433855"/>
                <a:satOff val="-762"/>
                <a:lumOff val="-7843"/>
                <a:alphaOff val="0"/>
                <a:tint val="94000"/>
                <a:satMod val="103000"/>
                <a:lumMod val="102000"/>
              </a:schemeClr>
            </a:gs>
            <a:gs pos="50000">
              <a:schemeClr val="accent2">
                <a:hueOff val="4433855"/>
                <a:satOff val="-762"/>
                <a:lumOff val="-7843"/>
                <a:alphaOff val="0"/>
                <a:shade val="100000"/>
                <a:satMod val="110000"/>
                <a:lumMod val="100000"/>
              </a:schemeClr>
            </a:gs>
            <a:gs pos="100000">
              <a:schemeClr val="accent2">
                <a:hueOff val="4433855"/>
                <a:satOff val="-762"/>
                <a:lumOff val="-7843"/>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Pre-trial </a:t>
          </a:r>
        </a:p>
      </dsp:txBody>
      <dsp:txXfrm>
        <a:off x="37696" y="3741693"/>
        <a:ext cx="6185708" cy="696808"/>
      </dsp:txXfrm>
    </dsp:sp>
    <dsp:sp modelId="{DF00F54D-D4E4-4A0E-9657-7283CAA936B6}">
      <dsp:nvSpPr>
        <dsp:cNvPr id="0" name=""/>
        <dsp:cNvSpPr/>
      </dsp:nvSpPr>
      <dsp:spPr>
        <a:xfrm>
          <a:off x="0" y="4571237"/>
          <a:ext cx="6261100" cy="77220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Trial </a:t>
          </a:r>
        </a:p>
      </dsp:txBody>
      <dsp:txXfrm>
        <a:off x="37696" y="4608933"/>
        <a:ext cx="6185708" cy="6968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59FAA-0842-4A6E-BA9A-2E4A962D7C09}">
      <dsp:nvSpPr>
        <dsp:cNvPr id="0" name=""/>
        <dsp:cNvSpPr/>
      </dsp:nvSpPr>
      <dsp:spPr>
        <a:xfrm>
          <a:off x="0" y="680"/>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5B400-7932-470B-A134-DFF259503FB5}">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2C1AB6-59C0-4316-8851-54FD57F10014}">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44550">
            <a:lnSpc>
              <a:spcPct val="90000"/>
            </a:lnSpc>
            <a:spcBef>
              <a:spcPct val="0"/>
            </a:spcBef>
            <a:spcAft>
              <a:spcPct val="35000"/>
            </a:spcAft>
            <a:buNone/>
          </a:pPr>
          <a:r>
            <a:rPr lang="en-US" sz="1900" kern="1200"/>
            <a:t>Sometimes after talking to your client you will learn they do not have certain discovery items that were sent to them by the other side. </a:t>
          </a:r>
        </a:p>
      </dsp:txBody>
      <dsp:txXfrm>
        <a:off x="1840447" y="680"/>
        <a:ext cx="4420652" cy="1593460"/>
      </dsp:txXfrm>
    </dsp:sp>
    <dsp:sp modelId="{100103C5-9D47-46DF-94F3-29A674757DDE}">
      <dsp:nvSpPr>
        <dsp:cNvPr id="0" name=""/>
        <dsp:cNvSpPr/>
      </dsp:nvSpPr>
      <dsp:spPr>
        <a:xfrm>
          <a:off x="0" y="1992507"/>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D66DD-8502-41CD-8B4F-7FA762FF9172}">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2BA10C-915F-4435-ABF3-9A71E75A5B31}">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44550">
            <a:lnSpc>
              <a:spcPct val="90000"/>
            </a:lnSpc>
            <a:spcBef>
              <a:spcPct val="0"/>
            </a:spcBef>
            <a:spcAft>
              <a:spcPct val="35000"/>
            </a:spcAft>
            <a:buNone/>
          </a:pPr>
          <a:r>
            <a:rPr lang="en-US" sz="1900" kern="1200"/>
            <a:t>If that happens, contact opposing counsel and simply ask them if they will send them to you. </a:t>
          </a:r>
        </a:p>
      </dsp:txBody>
      <dsp:txXfrm>
        <a:off x="1840447" y="1992507"/>
        <a:ext cx="4420652" cy="1593460"/>
      </dsp:txXfrm>
    </dsp:sp>
    <dsp:sp modelId="{54DEB2F1-A3A0-4B96-902C-A441D158C0CB}">
      <dsp:nvSpPr>
        <dsp:cNvPr id="0" name=""/>
        <dsp:cNvSpPr/>
      </dsp:nvSpPr>
      <dsp:spPr>
        <a:xfrm>
          <a:off x="0" y="3984333"/>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D9C19D-FA30-49F1-85E9-B9D3797B75B7}">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B509A0-6525-4678-AD5F-C0AB45A511D9}">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844550">
            <a:lnSpc>
              <a:spcPct val="90000"/>
            </a:lnSpc>
            <a:spcBef>
              <a:spcPct val="0"/>
            </a:spcBef>
            <a:spcAft>
              <a:spcPct val="35000"/>
            </a:spcAft>
            <a:buNone/>
          </a:pPr>
          <a:r>
            <a:rPr lang="en-US" sz="1900" kern="1200"/>
            <a:t>Check with opposing counsel to make sure your analysis of upcoming deadlines mirrors the deadlines they have calendared. </a:t>
          </a:r>
        </a:p>
      </dsp:txBody>
      <dsp:txXfrm>
        <a:off x="1840447" y="3984333"/>
        <a:ext cx="4420652" cy="1593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18CAC-BE94-44A1-A0DF-79B31BAC63D1}">
      <dsp:nvSpPr>
        <dsp:cNvPr id="0" name=""/>
        <dsp:cNvSpPr/>
      </dsp:nvSpPr>
      <dsp:spPr>
        <a:xfrm>
          <a:off x="0" y="151535"/>
          <a:ext cx="9613860" cy="1064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After talking with your client and reviewing the Complaint, you should make sure you understand the elements of your clients’ claims. </a:t>
          </a:r>
        </a:p>
      </dsp:txBody>
      <dsp:txXfrm>
        <a:off x="51949" y="203484"/>
        <a:ext cx="9509962" cy="960290"/>
      </dsp:txXfrm>
    </dsp:sp>
    <dsp:sp modelId="{5BB75984-8363-4041-BCD1-ECCA38104108}">
      <dsp:nvSpPr>
        <dsp:cNvPr id="0" name=""/>
        <dsp:cNvSpPr/>
      </dsp:nvSpPr>
      <dsp:spPr>
        <a:xfrm>
          <a:off x="0" y="1267563"/>
          <a:ext cx="9613860" cy="1064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Ninth Circuit offers Model Civil Jury Instructions which is a comprehensive (though non-exhaustive) list of the elements required to prove most civil claims in Federal Court</a:t>
          </a:r>
        </a:p>
        <a:p>
          <a:pPr marL="0" lvl="0" indent="0" algn="l" defTabSz="800100">
            <a:lnSpc>
              <a:spcPct val="90000"/>
            </a:lnSpc>
            <a:spcBef>
              <a:spcPct val="0"/>
            </a:spcBef>
            <a:spcAft>
              <a:spcPct val="35000"/>
            </a:spcAft>
            <a:buNone/>
          </a:pPr>
          <a:r>
            <a:rPr lang="en-US" sz="1800" kern="1200" dirty="0"/>
            <a:t>(https://www.azd.uscourts.gov/judges/judges-orders)</a:t>
          </a:r>
        </a:p>
      </dsp:txBody>
      <dsp:txXfrm>
        <a:off x="51949" y="1319512"/>
        <a:ext cx="9509962" cy="960290"/>
      </dsp:txXfrm>
    </dsp:sp>
    <dsp:sp modelId="{8B0B159E-F7BE-4954-89DB-967EBB286CB3}">
      <dsp:nvSpPr>
        <dsp:cNvPr id="0" name=""/>
        <dsp:cNvSpPr/>
      </dsp:nvSpPr>
      <dsp:spPr>
        <a:xfrm>
          <a:off x="0" y="2383592"/>
          <a:ext cx="9613860" cy="10641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For Civil Rights Claims, the Ninth Circuit also offers a handbook for most 1983 claims (https://www.ca9.uscourts.gov/guides/section-1983-outline/)</a:t>
          </a:r>
        </a:p>
      </dsp:txBody>
      <dsp:txXfrm>
        <a:off x="51949" y="2435541"/>
        <a:ext cx="9509962" cy="960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4B3C2-D548-4954-AEB5-61E21F95067B}">
      <dsp:nvSpPr>
        <dsp:cNvPr id="0" name=""/>
        <dsp:cNvSpPr/>
      </dsp:nvSpPr>
      <dsp:spPr>
        <a:xfrm>
          <a:off x="0" y="2035937"/>
          <a:ext cx="6261100"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4532ACDE-D4E9-4812-88D4-5DC7F8403075}">
      <dsp:nvSpPr>
        <dsp:cNvPr id="0" name=""/>
        <dsp:cNvSpPr/>
      </dsp:nvSpPr>
      <dsp:spPr>
        <a:xfrm>
          <a:off x="313055" y="1637417"/>
          <a:ext cx="4382770" cy="79704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200150">
            <a:lnSpc>
              <a:spcPct val="90000"/>
            </a:lnSpc>
            <a:spcBef>
              <a:spcPct val="0"/>
            </a:spcBef>
            <a:spcAft>
              <a:spcPct val="35000"/>
            </a:spcAft>
            <a:buNone/>
          </a:pPr>
          <a:r>
            <a:rPr lang="en-US" sz="2700" kern="1200"/>
            <a:t>Benjamin L. Rundall, Zwillinger Wulkan, PLC</a:t>
          </a:r>
        </a:p>
      </dsp:txBody>
      <dsp:txXfrm>
        <a:off x="351963" y="1676325"/>
        <a:ext cx="4304954" cy="719224"/>
      </dsp:txXfrm>
    </dsp:sp>
    <dsp:sp modelId="{E1B8A9C0-21D3-4FB3-AA61-3C0AF9E3F942}">
      <dsp:nvSpPr>
        <dsp:cNvPr id="0" name=""/>
        <dsp:cNvSpPr/>
      </dsp:nvSpPr>
      <dsp:spPr>
        <a:xfrm>
          <a:off x="0" y="3260657"/>
          <a:ext cx="6261100" cy="680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sp>
    <dsp:sp modelId="{D25AA418-5040-410D-983B-E16245DDDF55}">
      <dsp:nvSpPr>
        <dsp:cNvPr id="0" name=""/>
        <dsp:cNvSpPr/>
      </dsp:nvSpPr>
      <dsp:spPr>
        <a:xfrm>
          <a:off x="313055" y="2862137"/>
          <a:ext cx="4382770" cy="79704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658" tIns="0" rIns="165658" bIns="0" numCol="1" spcCol="1270" anchor="ctr" anchorCtr="0">
          <a:noAutofit/>
        </a:bodyPr>
        <a:lstStyle/>
        <a:p>
          <a:pPr marL="0" lvl="0" indent="0" algn="l" defTabSz="1200150">
            <a:lnSpc>
              <a:spcPct val="90000"/>
            </a:lnSpc>
            <a:spcBef>
              <a:spcPct val="0"/>
            </a:spcBef>
            <a:spcAft>
              <a:spcPct val="35000"/>
            </a:spcAft>
            <a:buNone/>
          </a:pPr>
          <a:r>
            <a:rPr lang="en-US" sz="2700" kern="1200"/>
            <a:t>Ben.Rundall@zwfirm.com </a:t>
          </a:r>
        </a:p>
      </dsp:txBody>
      <dsp:txXfrm>
        <a:off x="351963" y="2901045"/>
        <a:ext cx="4304954" cy="7192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0F13312-5631-4763-89E3-16FE9593A9CA}" type="datetimeFigureOut">
              <a:rPr lang="en-US" smtClean="0"/>
              <a:t>5/31/2024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8432B9F-F0B7-476F-9112-E72C23FD5334}" type="slidenum">
              <a:rPr lang="en-US" smtClean="0"/>
              <a:t>‹#›</a:t>
            </a:fld>
            <a:endParaRPr lang="en-US"/>
          </a:p>
        </p:txBody>
      </p:sp>
    </p:spTree>
    <p:extLst>
      <p:ext uri="{BB962C8B-B14F-4D97-AF65-F5344CB8AC3E}">
        <p14:creationId xmlns:p14="http://schemas.microsoft.com/office/powerpoint/2010/main" val="334734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you’ve been appointed to a case through the Court’s civil litigation panel. Congrats! But where do you start? </a:t>
            </a:r>
          </a:p>
          <a:p>
            <a:r>
              <a:rPr lang="en-US" dirty="0"/>
              <a:t>The first place to start is ECF/Pacer. ECF stands for Electronic Court Filing. Recently it has been combined with PACER. ECF is not only how you will file documents with the Court, but it can also help you find all of the information you need about a case you’ve been assigned. </a:t>
            </a:r>
          </a:p>
        </p:txBody>
      </p:sp>
      <p:sp>
        <p:nvSpPr>
          <p:cNvPr id="4" name="Slide Number Placeholder 3"/>
          <p:cNvSpPr>
            <a:spLocks noGrp="1"/>
          </p:cNvSpPr>
          <p:nvPr>
            <p:ph type="sldNum" sz="quarter" idx="5"/>
          </p:nvPr>
        </p:nvSpPr>
        <p:spPr/>
        <p:txBody>
          <a:bodyPr/>
          <a:lstStyle/>
          <a:p>
            <a:fld id="{E8432B9F-F0B7-476F-9112-E72C23FD5334}" type="slidenum">
              <a:rPr lang="en-US" smtClean="0"/>
              <a:t>2</a:t>
            </a:fld>
            <a:endParaRPr lang="en-US"/>
          </a:p>
        </p:txBody>
      </p:sp>
    </p:spTree>
    <p:extLst>
      <p:ext uri="{BB962C8B-B14F-4D97-AF65-F5344CB8AC3E}">
        <p14:creationId xmlns:p14="http://schemas.microsoft.com/office/powerpoint/2010/main" val="80030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 which phase you are in so you can plan accordingly. </a:t>
            </a:r>
          </a:p>
        </p:txBody>
      </p:sp>
      <p:sp>
        <p:nvSpPr>
          <p:cNvPr id="4" name="Slide Number Placeholder 3"/>
          <p:cNvSpPr>
            <a:spLocks noGrp="1"/>
          </p:cNvSpPr>
          <p:nvPr>
            <p:ph type="sldNum" sz="quarter" idx="5"/>
          </p:nvPr>
        </p:nvSpPr>
        <p:spPr/>
        <p:txBody>
          <a:bodyPr/>
          <a:lstStyle/>
          <a:p>
            <a:fld id="{E8432B9F-F0B7-476F-9112-E72C23FD5334}" type="slidenum">
              <a:rPr lang="en-US" smtClean="0"/>
              <a:t>8</a:t>
            </a:fld>
            <a:endParaRPr lang="en-US"/>
          </a:p>
        </p:txBody>
      </p:sp>
    </p:spTree>
    <p:extLst>
      <p:ext uri="{BB962C8B-B14F-4D97-AF65-F5344CB8AC3E}">
        <p14:creationId xmlns:p14="http://schemas.microsoft.com/office/powerpoint/2010/main" val="178412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adhere to the Local Rules. Amended Complaints Example. </a:t>
            </a:r>
          </a:p>
        </p:txBody>
      </p:sp>
      <p:sp>
        <p:nvSpPr>
          <p:cNvPr id="4" name="Slide Number Placeholder 3"/>
          <p:cNvSpPr>
            <a:spLocks noGrp="1"/>
          </p:cNvSpPr>
          <p:nvPr>
            <p:ph type="sldNum" sz="quarter" idx="5"/>
          </p:nvPr>
        </p:nvSpPr>
        <p:spPr/>
        <p:txBody>
          <a:bodyPr/>
          <a:lstStyle/>
          <a:p>
            <a:fld id="{E8432B9F-F0B7-476F-9112-E72C23FD5334}" type="slidenum">
              <a:rPr lang="en-US" smtClean="0"/>
              <a:t>11</a:t>
            </a:fld>
            <a:endParaRPr lang="en-US"/>
          </a:p>
        </p:txBody>
      </p:sp>
    </p:spTree>
    <p:extLst>
      <p:ext uri="{BB962C8B-B14F-4D97-AF65-F5344CB8AC3E}">
        <p14:creationId xmlns:p14="http://schemas.microsoft.com/office/powerpoint/2010/main" val="71675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has standard forms used by all judges. But there are also forms unique to each Court that you need to be aware of use when filing motions. </a:t>
            </a:r>
          </a:p>
        </p:txBody>
      </p:sp>
      <p:sp>
        <p:nvSpPr>
          <p:cNvPr id="4" name="Slide Number Placeholder 3"/>
          <p:cNvSpPr>
            <a:spLocks noGrp="1"/>
          </p:cNvSpPr>
          <p:nvPr>
            <p:ph type="sldNum" sz="quarter" idx="5"/>
          </p:nvPr>
        </p:nvSpPr>
        <p:spPr/>
        <p:txBody>
          <a:bodyPr/>
          <a:lstStyle/>
          <a:p>
            <a:fld id="{E8432B9F-F0B7-476F-9112-E72C23FD5334}" type="slidenum">
              <a:rPr lang="en-US" smtClean="0"/>
              <a:t>12</a:t>
            </a:fld>
            <a:endParaRPr lang="en-US"/>
          </a:p>
        </p:txBody>
      </p:sp>
    </p:spTree>
    <p:extLst>
      <p:ext uri="{BB962C8B-B14F-4D97-AF65-F5344CB8AC3E}">
        <p14:creationId xmlns:p14="http://schemas.microsoft.com/office/powerpoint/2010/main" val="323692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Procrastinate! Joint Pre-Trial Reports require the parties to provide all information that will be used during trial. You will need to consult with your client and consider: </a:t>
            </a:r>
          </a:p>
          <a:p>
            <a:endParaRPr lang="en-US" dirty="0"/>
          </a:p>
        </p:txBody>
      </p:sp>
      <p:sp>
        <p:nvSpPr>
          <p:cNvPr id="4" name="Slide Number Placeholder 3"/>
          <p:cNvSpPr>
            <a:spLocks noGrp="1"/>
          </p:cNvSpPr>
          <p:nvPr>
            <p:ph type="sldNum" sz="quarter" idx="5"/>
          </p:nvPr>
        </p:nvSpPr>
        <p:spPr/>
        <p:txBody>
          <a:bodyPr/>
          <a:lstStyle/>
          <a:p>
            <a:fld id="{E8432B9F-F0B7-476F-9112-E72C23FD5334}" type="slidenum">
              <a:rPr lang="en-US" smtClean="0"/>
              <a:t>15</a:t>
            </a:fld>
            <a:endParaRPr lang="en-US"/>
          </a:p>
        </p:txBody>
      </p:sp>
    </p:spTree>
    <p:extLst>
      <p:ext uri="{BB962C8B-B14F-4D97-AF65-F5344CB8AC3E}">
        <p14:creationId xmlns:p14="http://schemas.microsoft.com/office/powerpoint/2010/main" val="3879430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5/31/2024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5/31/2024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BF1B-BC14-6CE7-B3AA-22EAE6AC7F24}"/>
              </a:ext>
            </a:extLst>
          </p:cNvPr>
          <p:cNvSpPr>
            <a:spLocks noGrp="1"/>
          </p:cNvSpPr>
          <p:nvPr>
            <p:ph type="ctrTitle"/>
          </p:nvPr>
        </p:nvSpPr>
        <p:spPr/>
        <p:txBody>
          <a:bodyPr/>
          <a:lstStyle/>
          <a:p>
            <a:r>
              <a:rPr lang="en-US" dirty="0"/>
              <a:t>Nuts &amp; Bolts</a:t>
            </a:r>
            <a:br>
              <a:rPr lang="en-US" dirty="0"/>
            </a:br>
            <a:r>
              <a:rPr lang="en-US" dirty="0"/>
              <a:t>of Federal Practice </a:t>
            </a:r>
          </a:p>
        </p:txBody>
      </p:sp>
      <p:sp>
        <p:nvSpPr>
          <p:cNvPr id="3" name="Subtitle 2">
            <a:extLst>
              <a:ext uri="{FF2B5EF4-FFF2-40B4-BE49-F238E27FC236}">
                <a16:creationId xmlns:a16="http://schemas.microsoft.com/office/drawing/2014/main" id="{AD598A64-57D7-3CCD-72CC-E5DE5C655BF7}"/>
              </a:ext>
            </a:extLst>
          </p:cNvPr>
          <p:cNvSpPr>
            <a:spLocks noGrp="1"/>
          </p:cNvSpPr>
          <p:nvPr>
            <p:ph type="subTitle" idx="1"/>
          </p:nvPr>
        </p:nvSpPr>
        <p:spPr/>
        <p:txBody>
          <a:bodyPr>
            <a:normAutofit/>
          </a:bodyPr>
          <a:lstStyle/>
          <a:p>
            <a:r>
              <a:rPr lang="en-US" dirty="0"/>
              <a:t>Benjamin L. Rundall, Esq. (Civil Rights Attorney)</a:t>
            </a:r>
          </a:p>
          <a:p>
            <a:r>
              <a:rPr lang="en-US" dirty="0"/>
              <a:t>Zwillinger Wulkan PLC</a:t>
            </a:r>
          </a:p>
        </p:txBody>
      </p:sp>
    </p:spTree>
    <p:extLst>
      <p:ext uri="{BB962C8B-B14F-4D97-AF65-F5344CB8AC3E}">
        <p14:creationId xmlns:p14="http://schemas.microsoft.com/office/powerpoint/2010/main" val="371847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a:xfrm>
            <a:off x="680321" y="2063262"/>
            <a:ext cx="3739279" cy="2661052"/>
          </a:xfrm>
        </p:spPr>
        <p:txBody>
          <a:bodyPr>
            <a:normAutofit/>
          </a:bodyPr>
          <a:lstStyle/>
          <a:p>
            <a:pPr algn="r"/>
            <a:r>
              <a:rPr lang="en-US" sz="4400"/>
              <a:t>Contact Opposing Counsel </a:t>
            </a:r>
          </a:p>
        </p:txBody>
      </p:sp>
      <p:graphicFrame>
        <p:nvGraphicFramePr>
          <p:cNvPr id="5" name="Content Placeholder 2">
            <a:extLst>
              <a:ext uri="{FF2B5EF4-FFF2-40B4-BE49-F238E27FC236}">
                <a16:creationId xmlns:a16="http://schemas.microsoft.com/office/drawing/2014/main" id="{1E971D03-3C93-47AA-F732-A34DB5C90F1F}"/>
              </a:ext>
            </a:extLst>
          </p:cNvPr>
          <p:cNvGraphicFramePr>
            <a:graphicFrameLocks noGrp="1"/>
          </p:cNvGraphicFramePr>
          <p:nvPr>
            <p:ph idx="1"/>
            <p:extLst>
              <p:ext uri="{D42A27DB-BD31-4B8C-83A1-F6EECF244321}">
                <p14:modId xmlns:p14="http://schemas.microsoft.com/office/powerpoint/2010/main" val="361284768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3956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p:txBody>
          <a:bodyPr/>
          <a:lstStyle/>
          <a:p>
            <a:r>
              <a:rPr lang="en-US" dirty="0"/>
              <a:t>The (Other) Rules of Civil Procedure</a:t>
            </a:r>
          </a:p>
        </p:txBody>
      </p:sp>
      <p:pic>
        <p:nvPicPr>
          <p:cNvPr id="5" name="Content Placeholder 4">
            <a:extLst>
              <a:ext uri="{FF2B5EF4-FFF2-40B4-BE49-F238E27FC236}">
                <a16:creationId xmlns:a16="http://schemas.microsoft.com/office/drawing/2014/main" id="{6E39D49B-6A02-365A-C975-1AD88417BD6A}"/>
              </a:ext>
            </a:extLst>
          </p:cNvPr>
          <p:cNvPicPr>
            <a:picLocks noGrp="1" noChangeAspect="1"/>
          </p:cNvPicPr>
          <p:nvPr>
            <p:ph idx="1"/>
          </p:nvPr>
        </p:nvPicPr>
        <p:blipFill>
          <a:blip r:embed="rId3"/>
          <a:stretch>
            <a:fillRect/>
          </a:stretch>
        </p:blipFill>
        <p:spPr>
          <a:xfrm>
            <a:off x="1461827" y="2336800"/>
            <a:ext cx="8052322" cy="3598863"/>
          </a:xfrm>
        </p:spPr>
      </p:pic>
    </p:spTree>
    <p:extLst>
      <p:ext uri="{BB962C8B-B14F-4D97-AF65-F5344CB8AC3E}">
        <p14:creationId xmlns:p14="http://schemas.microsoft.com/office/powerpoint/2010/main" val="339314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668C-475D-FB65-11E1-A22B3E7056E9}"/>
              </a:ext>
            </a:extLst>
          </p:cNvPr>
          <p:cNvSpPr>
            <a:spLocks noGrp="1"/>
          </p:cNvSpPr>
          <p:nvPr>
            <p:ph type="title"/>
          </p:nvPr>
        </p:nvSpPr>
        <p:spPr/>
        <p:txBody>
          <a:bodyPr/>
          <a:lstStyle/>
          <a:p>
            <a:r>
              <a:rPr lang="en-US" dirty="0"/>
              <a:t>Judge’s Orders, Forms &amp; Procedures</a:t>
            </a:r>
          </a:p>
        </p:txBody>
      </p:sp>
      <p:pic>
        <p:nvPicPr>
          <p:cNvPr id="5" name="Content Placeholder 4">
            <a:extLst>
              <a:ext uri="{FF2B5EF4-FFF2-40B4-BE49-F238E27FC236}">
                <a16:creationId xmlns:a16="http://schemas.microsoft.com/office/drawing/2014/main" id="{6CA727F1-4970-E247-AB27-540BB03ADD02}"/>
              </a:ext>
            </a:extLst>
          </p:cNvPr>
          <p:cNvPicPr>
            <a:picLocks noGrp="1" noChangeAspect="1"/>
          </p:cNvPicPr>
          <p:nvPr>
            <p:ph idx="1"/>
          </p:nvPr>
        </p:nvPicPr>
        <p:blipFill>
          <a:blip r:embed="rId3"/>
          <a:stretch>
            <a:fillRect/>
          </a:stretch>
        </p:blipFill>
        <p:spPr>
          <a:xfrm>
            <a:off x="2036858" y="2336800"/>
            <a:ext cx="6902260" cy="3598863"/>
          </a:xfrm>
        </p:spPr>
      </p:pic>
    </p:spTree>
    <p:extLst>
      <p:ext uri="{BB962C8B-B14F-4D97-AF65-F5344CB8AC3E}">
        <p14:creationId xmlns:p14="http://schemas.microsoft.com/office/powerpoint/2010/main" val="334783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26DBF-AB50-3418-C122-DF1745DA7BBB}"/>
              </a:ext>
            </a:extLst>
          </p:cNvPr>
          <p:cNvSpPr>
            <a:spLocks noGrp="1"/>
          </p:cNvSpPr>
          <p:nvPr>
            <p:ph type="title"/>
          </p:nvPr>
        </p:nvSpPr>
        <p:spPr/>
        <p:txBody>
          <a:bodyPr/>
          <a:lstStyle/>
          <a:p>
            <a:r>
              <a:rPr lang="en-US" dirty="0"/>
              <a:t>Know your Claims </a:t>
            </a:r>
          </a:p>
        </p:txBody>
      </p:sp>
      <p:graphicFrame>
        <p:nvGraphicFramePr>
          <p:cNvPr id="26" name="Content Placeholder 2">
            <a:extLst>
              <a:ext uri="{FF2B5EF4-FFF2-40B4-BE49-F238E27FC236}">
                <a16:creationId xmlns:a16="http://schemas.microsoft.com/office/drawing/2014/main" id="{45845243-9DBD-1BD0-E2AE-263370FCD3D0}"/>
              </a:ext>
            </a:extLst>
          </p:cNvPr>
          <p:cNvGraphicFramePr>
            <a:graphicFrameLocks noGrp="1"/>
          </p:cNvGraphicFramePr>
          <p:nvPr>
            <p:ph idx="1"/>
            <p:extLst>
              <p:ext uri="{D42A27DB-BD31-4B8C-83A1-F6EECF244321}">
                <p14:modId xmlns:p14="http://schemas.microsoft.com/office/powerpoint/2010/main" val="4268066715"/>
              </p:ext>
            </p:extLst>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79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80CE-0E8B-FFAD-35FC-D4CE3603CF51}"/>
              </a:ext>
            </a:extLst>
          </p:cNvPr>
          <p:cNvSpPr>
            <a:spLocks noGrp="1"/>
          </p:cNvSpPr>
          <p:nvPr>
            <p:ph type="title"/>
          </p:nvPr>
        </p:nvSpPr>
        <p:spPr/>
        <p:txBody>
          <a:bodyPr/>
          <a:lstStyle/>
          <a:p>
            <a:r>
              <a:rPr lang="en-US" dirty="0"/>
              <a:t>Practice Pointers – Court Appearances</a:t>
            </a:r>
          </a:p>
        </p:txBody>
      </p:sp>
      <p:sp>
        <p:nvSpPr>
          <p:cNvPr id="3" name="Content Placeholder 2">
            <a:extLst>
              <a:ext uri="{FF2B5EF4-FFF2-40B4-BE49-F238E27FC236}">
                <a16:creationId xmlns:a16="http://schemas.microsoft.com/office/drawing/2014/main" id="{B006502B-A1A1-5AA5-F6B6-D8A8B938985B}"/>
              </a:ext>
            </a:extLst>
          </p:cNvPr>
          <p:cNvSpPr>
            <a:spLocks noGrp="1"/>
          </p:cNvSpPr>
          <p:nvPr>
            <p:ph idx="1"/>
          </p:nvPr>
        </p:nvSpPr>
        <p:spPr/>
        <p:txBody>
          <a:bodyPr/>
          <a:lstStyle/>
          <a:p>
            <a:r>
              <a:rPr lang="en-US" dirty="0"/>
              <a:t>Always stand when addressing the bench</a:t>
            </a:r>
          </a:p>
          <a:p>
            <a:r>
              <a:rPr lang="en-US" dirty="0"/>
              <a:t>Stop speaking when the Court starts talking</a:t>
            </a:r>
          </a:p>
          <a:p>
            <a:r>
              <a:rPr lang="en-US" dirty="0"/>
              <a:t>If asked a direct question by the Court, give a direct answer (Yes, because…/No, because…)</a:t>
            </a:r>
          </a:p>
          <a:p>
            <a:r>
              <a:rPr lang="en-US" dirty="0"/>
              <a:t>Make sure any evidence you want the Court to see has been included in your motion prior to argument and labeled/BATES to make it easier to reference</a:t>
            </a:r>
          </a:p>
          <a:p>
            <a:r>
              <a:rPr lang="en-US" dirty="0"/>
              <a:t>Ask to reserve time for rebuttal if you would like rebuttal time. </a:t>
            </a:r>
          </a:p>
        </p:txBody>
      </p:sp>
    </p:spTree>
    <p:extLst>
      <p:ext uri="{BB962C8B-B14F-4D97-AF65-F5344CB8AC3E}">
        <p14:creationId xmlns:p14="http://schemas.microsoft.com/office/powerpoint/2010/main" val="331727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 name="Content Placeholder 2">
            <a:extLst>
              <a:ext uri="{FF2B5EF4-FFF2-40B4-BE49-F238E27FC236}">
                <a16:creationId xmlns:a16="http://schemas.microsoft.com/office/drawing/2014/main" id="{6E744C3B-502C-D56D-9DC3-CF65C00534B5}"/>
              </a:ext>
            </a:extLst>
          </p:cNvPr>
          <p:cNvSpPr>
            <a:spLocks noGrp="1"/>
          </p:cNvSpPr>
          <p:nvPr>
            <p:ph idx="1"/>
          </p:nvPr>
        </p:nvSpPr>
        <p:spPr>
          <a:xfrm>
            <a:off x="680322" y="2336873"/>
            <a:ext cx="5041628" cy="3599316"/>
          </a:xfrm>
        </p:spPr>
        <p:txBody>
          <a:bodyPr>
            <a:normAutofit/>
          </a:bodyPr>
          <a:lstStyle/>
          <a:p>
            <a:r>
              <a:rPr lang="en-US" sz="2000" dirty="0"/>
              <a:t>Motions in </a:t>
            </a:r>
            <a:r>
              <a:rPr lang="en-US" sz="2000" dirty="0" err="1"/>
              <a:t>Limine</a:t>
            </a:r>
            <a:endParaRPr lang="en-US" sz="2000" dirty="0"/>
          </a:p>
          <a:p>
            <a:r>
              <a:rPr lang="en-US" sz="2000" dirty="0"/>
              <a:t>Joint Pre-Trial Statement</a:t>
            </a:r>
          </a:p>
          <a:p>
            <a:pPr lvl="1"/>
            <a:r>
              <a:rPr lang="en-US" dirty="0"/>
              <a:t>Witnesses for trial</a:t>
            </a:r>
          </a:p>
          <a:p>
            <a:pPr lvl="1"/>
            <a:r>
              <a:rPr lang="en-US" dirty="0"/>
              <a:t>All documents for trial </a:t>
            </a:r>
          </a:p>
          <a:p>
            <a:pPr lvl="1"/>
            <a:r>
              <a:rPr lang="en-US" dirty="0"/>
              <a:t>Jury Instructions </a:t>
            </a:r>
          </a:p>
          <a:p>
            <a:r>
              <a:rPr lang="en-US" sz="2000" dirty="0"/>
              <a:t>Trial Subpoenas</a:t>
            </a:r>
          </a:p>
          <a:p>
            <a:r>
              <a:rPr lang="en-US" sz="2000" dirty="0"/>
              <a:t>Usually, you have to work with the other party </a:t>
            </a:r>
          </a:p>
          <a:p>
            <a:r>
              <a:rPr lang="en-US" sz="2000" dirty="0"/>
              <a:t>Give yourself at least a month in advance of trial to work on these issues. </a:t>
            </a:r>
          </a:p>
        </p:txBody>
      </p:sp>
      <p:pic>
        <p:nvPicPr>
          <p:cNvPr id="5" name="Picture 4" descr="Glasses on top of a book">
            <a:extLst>
              <a:ext uri="{FF2B5EF4-FFF2-40B4-BE49-F238E27FC236}">
                <a16:creationId xmlns:a16="http://schemas.microsoft.com/office/drawing/2014/main" id="{9C25C22E-407D-66C4-CC17-D47C3DC8E5D1}"/>
              </a:ext>
            </a:extLst>
          </p:cNvPr>
          <p:cNvPicPr>
            <a:picLocks noChangeAspect="1"/>
          </p:cNvPicPr>
          <p:nvPr/>
        </p:nvPicPr>
        <p:blipFill rotWithShape="1">
          <a:blip r:embed="rId4"/>
          <a:srcRect l="7897" r="33230" b="1"/>
          <a:stretch/>
        </p:blipFill>
        <p:spPr>
          <a:xfrm>
            <a:off x="6096000" y="10"/>
            <a:ext cx="6092823" cy="6856310"/>
          </a:xfrm>
          <a:prstGeom prst="rect">
            <a:avLst/>
          </a:prstGeom>
          <a:ln>
            <a:noFill/>
          </a:ln>
          <a:effectLst/>
        </p:spPr>
      </p:pic>
      <p:sp>
        <p:nvSpPr>
          <p:cNvPr id="13" name="Rectangle 12">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AB72C4A-7C03-612C-D02F-D96B938C1606}"/>
              </a:ext>
            </a:extLst>
          </p:cNvPr>
          <p:cNvSpPr>
            <a:spLocks noGrp="1"/>
          </p:cNvSpPr>
          <p:nvPr>
            <p:ph type="title"/>
          </p:nvPr>
        </p:nvSpPr>
        <p:spPr>
          <a:xfrm>
            <a:off x="680321" y="753228"/>
            <a:ext cx="5041629" cy="1080938"/>
          </a:xfrm>
        </p:spPr>
        <p:txBody>
          <a:bodyPr>
            <a:normAutofit/>
          </a:bodyPr>
          <a:lstStyle/>
          <a:p>
            <a:r>
              <a:rPr lang="en-US" dirty="0"/>
              <a:t>Practice Pointers – Pretrial Work </a:t>
            </a:r>
          </a:p>
        </p:txBody>
      </p:sp>
      <p:pic>
        <p:nvPicPr>
          <p:cNvPr id="15" name="Picture 14">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400972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660D-CDE8-3499-A707-A9C91FBB4E88}"/>
              </a:ext>
            </a:extLst>
          </p:cNvPr>
          <p:cNvSpPr>
            <a:spLocks noGrp="1"/>
          </p:cNvSpPr>
          <p:nvPr>
            <p:ph type="title"/>
          </p:nvPr>
        </p:nvSpPr>
        <p:spPr/>
        <p:txBody>
          <a:bodyPr/>
          <a:lstStyle/>
          <a:p>
            <a:r>
              <a:rPr lang="en-US" dirty="0"/>
              <a:t>Costs – General Order 10-10</a:t>
            </a:r>
          </a:p>
        </p:txBody>
      </p:sp>
      <p:pic>
        <p:nvPicPr>
          <p:cNvPr id="5" name="Content Placeholder 4">
            <a:extLst>
              <a:ext uri="{FF2B5EF4-FFF2-40B4-BE49-F238E27FC236}">
                <a16:creationId xmlns:a16="http://schemas.microsoft.com/office/drawing/2014/main" id="{16BC9E95-5DB0-73B4-BECF-525EB4F97B58}"/>
              </a:ext>
            </a:extLst>
          </p:cNvPr>
          <p:cNvPicPr>
            <a:picLocks noGrp="1" noChangeAspect="1"/>
          </p:cNvPicPr>
          <p:nvPr>
            <p:ph idx="1"/>
          </p:nvPr>
        </p:nvPicPr>
        <p:blipFill>
          <a:blip r:embed="rId2"/>
          <a:stretch>
            <a:fillRect/>
          </a:stretch>
        </p:blipFill>
        <p:spPr>
          <a:xfrm>
            <a:off x="2340655" y="2448255"/>
            <a:ext cx="6294665" cy="3375953"/>
          </a:xfrm>
        </p:spPr>
      </p:pic>
    </p:spTree>
    <p:extLst>
      <p:ext uri="{BB962C8B-B14F-4D97-AF65-F5344CB8AC3E}">
        <p14:creationId xmlns:p14="http://schemas.microsoft.com/office/powerpoint/2010/main" val="3554776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9" name="Rectangle 18">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F950F4E1-2029-D026-06A0-9E71FF70A900}"/>
              </a:ext>
            </a:extLst>
          </p:cNvPr>
          <p:cNvSpPr>
            <a:spLocks noGrp="1"/>
          </p:cNvSpPr>
          <p:nvPr>
            <p:ph type="title"/>
          </p:nvPr>
        </p:nvSpPr>
        <p:spPr>
          <a:xfrm>
            <a:off x="680321" y="2063262"/>
            <a:ext cx="3739279" cy="2661052"/>
          </a:xfrm>
        </p:spPr>
        <p:txBody>
          <a:bodyPr>
            <a:normAutofit/>
          </a:bodyPr>
          <a:lstStyle/>
          <a:p>
            <a:pPr algn="r"/>
            <a:r>
              <a:rPr lang="en-US" sz="4400"/>
              <a:t>Questions? </a:t>
            </a:r>
          </a:p>
        </p:txBody>
      </p:sp>
      <p:graphicFrame>
        <p:nvGraphicFramePr>
          <p:cNvPr id="7" name="Content Placeholder 2">
            <a:extLst>
              <a:ext uri="{FF2B5EF4-FFF2-40B4-BE49-F238E27FC236}">
                <a16:creationId xmlns:a16="http://schemas.microsoft.com/office/drawing/2014/main" id="{4FD11EBA-9F4C-0A15-5E70-3A9AFB462AA7}"/>
              </a:ext>
            </a:extLst>
          </p:cNvPr>
          <p:cNvGraphicFramePr>
            <a:graphicFrameLocks noGrp="1"/>
          </p:cNvGraphicFramePr>
          <p:nvPr>
            <p:ph idx="1"/>
            <p:extLst>
              <p:ext uri="{D42A27DB-BD31-4B8C-83A1-F6EECF244321}">
                <p14:modId xmlns:p14="http://schemas.microsoft.com/office/powerpoint/2010/main" val="300615069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92047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p:txBody>
          <a:bodyPr/>
          <a:lstStyle/>
          <a:p>
            <a:r>
              <a:rPr lang="en-US" dirty="0"/>
              <a:t>You’ve been appointed! What now?</a:t>
            </a:r>
          </a:p>
        </p:txBody>
      </p:sp>
      <p:sp>
        <p:nvSpPr>
          <p:cNvPr id="3" name="Content Placeholder 2">
            <a:extLst>
              <a:ext uri="{FF2B5EF4-FFF2-40B4-BE49-F238E27FC236}">
                <a16:creationId xmlns:a16="http://schemas.microsoft.com/office/drawing/2014/main" id="{F58E0475-D5BC-BFEB-16DC-D54BA3B55E56}"/>
              </a:ext>
            </a:extLst>
          </p:cNvPr>
          <p:cNvSpPr>
            <a:spLocks noGrp="1"/>
          </p:cNvSpPr>
          <p:nvPr>
            <p:ph idx="1"/>
          </p:nvPr>
        </p:nvSpPr>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10F8258C-1301-0CC7-C888-FE2AF421075E}"/>
              </a:ext>
            </a:extLst>
          </p:cNvPr>
          <p:cNvPicPr>
            <a:picLocks noChangeAspect="1"/>
          </p:cNvPicPr>
          <p:nvPr/>
        </p:nvPicPr>
        <p:blipFill>
          <a:blip r:embed="rId3"/>
          <a:stretch>
            <a:fillRect/>
          </a:stretch>
        </p:blipFill>
        <p:spPr>
          <a:xfrm>
            <a:off x="2532761" y="2422808"/>
            <a:ext cx="6645216" cy="4016088"/>
          </a:xfrm>
          <a:prstGeom prst="rect">
            <a:avLst/>
          </a:prstGeom>
        </p:spPr>
      </p:pic>
    </p:spTree>
    <p:extLst>
      <p:ext uri="{BB962C8B-B14F-4D97-AF65-F5344CB8AC3E}">
        <p14:creationId xmlns:p14="http://schemas.microsoft.com/office/powerpoint/2010/main" val="194620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4" name="Picture 13">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B3A99E6-DBB4-5F5E-AED7-69E02FBD9EA2}"/>
              </a:ext>
            </a:extLst>
          </p:cNvPr>
          <p:cNvSpPr>
            <a:spLocks noGrp="1"/>
          </p:cNvSpPr>
          <p:nvPr>
            <p:ph type="title"/>
          </p:nvPr>
        </p:nvSpPr>
        <p:spPr>
          <a:xfrm>
            <a:off x="680321" y="753228"/>
            <a:ext cx="4136123" cy="1080938"/>
          </a:xfrm>
        </p:spPr>
        <p:txBody>
          <a:bodyPr>
            <a:normAutofit/>
          </a:bodyPr>
          <a:lstStyle/>
          <a:p>
            <a:r>
              <a:rPr lang="en-US" sz="2400">
                <a:solidFill>
                  <a:srgbClr val="FFFFFF"/>
                </a:solidFill>
              </a:rPr>
              <a:t>Finding Cases with ECF/PACER – Step 1 </a:t>
            </a:r>
          </a:p>
        </p:txBody>
      </p:sp>
      <p:pic>
        <p:nvPicPr>
          <p:cNvPr id="20" name="Picture 19">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Content Placeholder 8">
            <a:extLst>
              <a:ext uri="{FF2B5EF4-FFF2-40B4-BE49-F238E27FC236}">
                <a16:creationId xmlns:a16="http://schemas.microsoft.com/office/drawing/2014/main" id="{67E99629-E61B-3234-9329-8C36F661F463}"/>
              </a:ext>
            </a:extLst>
          </p:cNvPr>
          <p:cNvSpPr>
            <a:spLocks noGrp="1"/>
          </p:cNvSpPr>
          <p:nvPr>
            <p:ph idx="1"/>
          </p:nvPr>
        </p:nvSpPr>
        <p:spPr>
          <a:xfrm>
            <a:off x="680321" y="2336873"/>
            <a:ext cx="3656289" cy="3599316"/>
          </a:xfrm>
        </p:spPr>
        <p:txBody>
          <a:bodyPr>
            <a:normAutofit/>
          </a:bodyPr>
          <a:lstStyle/>
          <a:p>
            <a:endParaRPr lang="en-US" sz="1400">
              <a:solidFill>
                <a:srgbClr val="FFFFFF"/>
              </a:solidFill>
            </a:endParaRPr>
          </a:p>
        </p:txBody>
      </p:sp>
      <p:sp useBgFill="1">
        <p:nvSpPr>
          <p:cNvPr id="22" name="Rectangle 21">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F1E5916-DBDB-FDDC-F589-53964B9A22DD}"/>
              </a:ext>
            </a:extLst>
          </p:cNvPr>
          <p:cNvPicPr>
            <a:picLocks noChangeAspect="1"/>
          </p:cNvPicPr>
          <p:nvPr/>
        </p:nvPicPr>
        <p:blipFill>
          <a:blip r:embed="rId4"/>
          <a:stretch>
            <a:fillRect/>
          </a:stretch>
        </p:blipFill>
        <p:spPr>
          <a:xfrm>
            <a:off x="5593085" y="1954957"/>
            <a:ext cx="5629268" cy="2941292"/>
          </a:xfrm>
          <a:prstGeom prst="rect">
            <a:avLst/>
          </a:prstGeom>
          <a:ln>
            <a:noFill/>
          </a:ln>
          <a:effectLst/>
        </p:spPr>
      </p:pic>
    </p:spTree>
    <p:extLst>
      <p:ext uri="{BB962C8B-B14F-4D97-AF65-F5344CB8AC3E}">
        <p14:creationId xmlns:p14="http://schemas.microsoft.com/office/powerpoint/2010/main" val="38794351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3" name="Picture 22">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a:xfrm>
            <a:off x="680321" y="753228"/>
            <a:ext cx="4136123" cy="1080938"/>
          </a:xfrm>
        </p:spPr>
        <p:txBody>
          <a:bodyPr>
            <a:normAutofit/>
          </a:bodyPr>
          <a:lstStyle/>
          <a:p>
            <a:r>
              <a:rPr lang="en-US" sz="2400">
                <a:solidFill>
                  <a:srgbClr val="FFFFFF"/>
                </a:solidFill>
              </a:rPr>
              <a:t>Finding Cases with ECF/Pacer – Step 2 </a:t>
            </a:r>
          </a:p>
        </p:txBody>
      </p:sp>
      <p:pic>
        <p:nvPicPr>
          <p:cNvPr id="29" name="Picture 28">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F58E0475-D5BC-BFEB-16DC-D54BA3B55E56}"/>
              </a:ext>
            </a:extLst>
          </p:cNvPr>
          <p:cNvSpPr>
            <a:spLocks noGrp="1"/>
          </p:cNvSpPr>
          <p:nvPr>
            <p:ph idx="1"/>
          </p:nvPr>
        </p:nvSpPr>
        <p:spPr>
          <a:xfrm>
            <a:off x="680321" y="2336873"/>
            <a:ext cx="3656289" cy="3599316"/>
          </a:xfrm>
        </p:spPr>
        <p:txBody>
          <a:bodyPr>
            <a:normAutofit/>
          </a:bodyPr>
          <a:lstStyle/>
          <a:p>
            <a:pPr marL="0" indent="0">
              <a:buNone/>
            </a:pPr>
            <a:endParaRPr lang="en-US" sz="1400">
              <a:solidFill>
                <a:srgbClr val="FFFFFF"/>
              </a:solidFill>
            </a:endParaRPr>
          </a:p>
          <a:p>
            <a:endParaRPr lang="en-US" sz="1400">
              <a:solidFill>
                <a:srgbClr val="FFFFFF"/>
              </a:solidFill>
            </a:endParaRPr>
          </a:p>
          <a:p>
            <a:endParaRPr lang="en-US" sz="1400">
              <a:solidFill>
                <a:srgbClr val="FFFFFF"/>
              </a:solidFill>
            </a:endParaRPr>
          </a:p>
        </p:txBody>
      </p:sp>
      <p:sp useBgFill="1">
        <p:nvSpPr>
          <p:cNvPr id="31" name="Rectangle 30">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46FE760-888D-3210-A721-41EC724D830B}"/>
              </a:ext>
            </a:extLst>
          </p:cNvPr>
          <p:cNvPicPr>
            <a:picLocks noChangeAspect="1"/>
          </p:cNvPicPr>
          <p:nvPr/>
        </p:nvPicPr>
        <p:blipFill>
          <a:blip r:embed="rId4"/>
          <a:stretch>
            <a:fillRect/>
          </a:stretch>
        </p:blipFill>
        <p:spPr>
          <a:xfrm>
            <a:off x="5593085" y="1103530"/>
            <a:ext cx="5629268" cy="4644146"/>
          </a:xfrm>
          <a:prstGeom prst="rect">
            <a:avLst/>
          </a:prstGeom>
          <a:ln>
            <a:noFill/>
          </a:ln>
          <a:effectLst/>
        </p:spPr>
      </p:pic>
    </p:spTree>
    <p:extLst>
      <p:ext uri="{BB962C8B-B14F-4D97-AF65-F5344CB8AC3E}">
        <p14:creationId xmlns:p14="http://schemas.microsoft.com/office/powerpoint/2010/main" val="173594154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7" name="Picture 26">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a:xfrm>
            <a:off x="680321" y="753228"/>
            <a:ext cx="4136123" cy="1080938"/>
          </a:xfrm>
        </p:spPr>
        <p:txBody>
          <a:bodyPr>
            <a:normAutofit/>
          </a:bodyPr>
          <a:lstStyle/>
          <a:p>
            <a:r>
              <a:rPr lang="en-US" sz="2400">
                <a:solidFill>
                  <a:srgbClr val="FFFFFF"/>
                </a:solidFill>
              </a:rPr>
              <a:t>Finding Cases with ECF/Pacer – Step 3 </a:t>
            </a:r>
          </a:p>
        </p:txBody>
      </p:sp>
      <p:pic>
        <p:nvPicPr>
          <p:cNvPr id="33" name="Picture 32">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F58E0475-D5BC-BFEB-16DC-D54BA3B55E56}"/>
              </a:ext>
            </a:extLst>
          </p:cNvPr>
          <p:cNvSpPr>
            <a:spLocks noGrp="1"/>
          </p:cNvSpPr>
          <p:nvPr>
            <p:ph idx="1"/>
          </p:nvPr>
        </p:nvSpPr>
        <p:spPr>
          <a:xfrm>
            <a:off x="680321" y="2336873"/>
            <a:ext cx="3656289" cy="3599316"/>
          </a:xfrm>
        </p:spPr>
        <p:txBody>
          <a:bodyPr>
            <a:normAutofit/>
          </a:bodyPr>
          <a:lstStyle/>
          <a:p>
            <a:pPr marL="0" indent="0">
              <a:buNone/>
            </a:pPr>
            <a:endParaRPr lang="en-US" sz="1400">
              <a:solidFill>
                <a:srgbClr val="FFFFFF"/>
              </a:solidFill>
            </a:endParaRPr>
          </a:p>
        </p:txBody>
      </p:sp>
      <p:sp useBgFill="1">
        <p:nvSpPr>
          <p:cNvPr id="35" name="Rectangle 34">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6A8F4E-D230-CAA9-009C-DEE557C3F9BE}"/>
              </a:ext>
            </a:extLst>
          </p:cNvPr>
          <p:cNvPicPr>
            <a:picLocks noChangeAspect="1"/>
          </p:cNvPicPr>
          <p:nvPr/>
        </p:nvPicPr>
        <p:blipFill>
          <a:blip r:embed="rId4"/>
          <a:stretch>
            <a:fillRect/>
          </a:stretch>
        </p:blipFill>
        <p:spPr>
          <a:xfrm>
            <a:off x="5593085" y="1209079"/>
            <a:ext cx="5629268" cy="4433048"/>
          </a:xfrm>
          <a:prstGeom prst="rect">
            <a:avLst/>
          </a:prstGeom>
          <a:ln>
            <a:noFill/>
          </a:ln>
          <a:effectLst/>
        </p:spPr>
      </p:pic>
    </p:spTree>
    <p:extLst>
      <p:ext uri="{BB962C8B-B14F-4D97-AF65-F5344CB8AC3E}">
        <p14:creationId xmlns:p14="http://schemas.microsoft.com/office/powerpoint/2010/main" val="16917395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a:xfrm>
            <a:off x="680321" y="2063262"/>
            <a:ext cx="3739279" cy="2661052"/>
          </a:xfrm>
        </p:spPr>
        <p:txBody>
          <a:bodyPr>
            <a:normAutofit/>
          </a:bodyPr>
          <a:lstStyle/>
          <a:p>
            <a:pPr algn="r"/>
            <a:r>
              <a:rPr lang="en-US" sz="4100"/>
              <a:t>What Documents Should you Look For First? </a:t>
            </a:r>
          </a:p>
        </p:txBody>
      </p:sp>
      <p:graphicFrame>
        <p:nvGraphicFramePr>
          <p:cNvPr id="5" name="Content Placeholder 2">
            <a:extLst>
              <a:ext uri="{FF2B5EF4-FFF2-40B4-BE49-F238E27FC236}">
                <a16:creationId xmlns:a16="http://schemas.microsoft.com/office/drawing/2014/main" id="{3359FC72-A111-1C3B-B4C2-8A9C8E74ACB5}"/>
              </a:ext>
            </a:extLst>
          </p:cNvPr>
          <p:cNvGraphicFramePr>
            <a:graphicFrameLocks noGrp="1"/>
          </p:cNvGraphicFramePr>
          <p:nvPr>
            <p:ph idx="1"/>
            <p:extLst>
              <p:ext uri="{D42A27DB-BD31-4B8C-83A1-F6EECF244321}">
                <p14:modId xmlns:p14="http://schemas.microsoft.com/office/powerpoint/2010/main" val="1479108946"/>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3786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a:xfrm>
            <a:off x="680321" y="2063262"/>
            <a:ext cx="3739279" cy="2661052"/>
          </a:xfrm>
        </p:spPr>
        <p:txBody>
          <a:bodyPr>
            <a:normAutofit/>
          </a:bodyPr>
          <a:lstStyle/>
          <a:p>
            <a:pPr algn="r"/>
            <a:r>
              <a:rPr lang="en-US" sz="3100" dirty="0"/>
              <a:t>Once you have reviewed and pulled documents from ECF/Pacer, consider the following:</a:t>
            </a:r>
          </a:p>
        </p:txBody>
      </p:sp>
      <p:graphicFrame>
        <p:nvGraphicFramePr>
          <p:cNvPr id="5" name="Content Placeholder 2">
            <a:extLst>
              <a:ext uri="{FF2B5EF4-FFF2-40B4-BE49-F238E27FC236}">
                <a16:creationId xmlns:a16="http://schemas.microsoft.com/office/drawing/2014/main" id="{C513DB48-C2B4-6155-1A82-7F8C82CD324A}"/>
              </a:ext>
            </a:extLst>
          </p:cNvPr>
          <p:cNvGraphicFramePr>
            <a:graphicFrameLocks noGrp="1"/>
          </p:cNvGraphicFramePr>
          <p:nvPr>
            <p:ph idx="1"/>
            <p:extLst>
              <p:ext uri="{D42A27DB-BD31-4B8C-83A1-F6EECF244321}">
                <p14:modId xmlns:p14="http://schemas.microsoft.com/office/powerpoint/2010/main" val="145861338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592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B6C1FFB-98DB-FD0E-90CF-F211E2363525}"/>
              </a:ext>
            </a:extLst>
          </p:cNvPr>
          <p:cNvSpPr>
            <a:spLocks noGrp="1"/>
          </p:cNvSpPr>
          <p:nvPr>
            <p:ph type="title"/>
          </p:nvPr>
        </p:nvSpPr>
        <p:spPr>
          <a:xfrm>
            <a:off x="680321" y="2063262"/>
            <a:ext cx="3739279" cy="2661052"/>
          </a:xfrm>
        </p:spPr>
        <p:txBody>
          <a:bodyPr>
            <a:normAutofit/>
          </a:bodyPr>
          <a:lstStyle/>
          <a:p>
            <a:pPr algn="r"/>
            <a:r>
              <a:rPr lang="en-US" sz="4400"/>
              <a:t>Phases of a Civil Case</a:t>
            </a:r>
          </a:p>
        </p:txBody>
      </p:sp>
      <p:graphicFrame>
        <p:nvGraphicFramePr>
          <p:cNvPr id="5" name="Content Placeholder 2">
            <a:extLst>
              <a:ext uri="{FF2B5EF4-FFF2-40B4-BE49-F238E27FC236}">
                <a16:creationId xmlns:a16="http://schemas.microsoft.com/office/drawing/2014/main" id="{6AED4711-B20A-4F1E-02E1-E20C4625BDC8}"/>
              </a:ext>
            </a:extLst>
          </p:cNvPr>
          <p:cNvGraphicFramePr>
            <a:graphicFrameLocks noGrp="1"/>
          </p:cNvGraphicFramePr>
          <p:nvPr>
            <p:ph idx="1"/>
            <p:extLst>
              <p:ext uri="{D42A27DB-BD31-4B8C-83A1-F6EECF244321}">
                <p14:modId xmlns:p14="http://schemas.microsoft.com/office/powerpoint/2010/main" val="2115461379"/>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7519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tack of files">
            <a:extLst>
              <a:ext uri="{FF2B5EF4-FFF2-40B4-BE49-F238E27FC236}">
                <a16:creationId xmlns:a16="http://schemas.microsoft.com/office/drawing/2014/main" id="{04481A0D-CA62-988A-1613-AC7DDECFF113}"/>
              </a:ext>
            </a:extLst>
          </p:cNvPr>
          <p:cNvPicPr>
            <a:picLocks noChangeAspect="1"/>
          </p:cNvPicPr>
          <p:nvPr/>
        </p:nvPicPr>
        <p:blipFill rotWithShape="1">
          <a:blip r:embed="rId3"/>
          <a:srcRect l="28943" r="25874"/>
          <a:stretch/>
        </p:blipFill>
        <p:spPr>
          <a:xfrm>
            <a:off x="7547810" y="10"/>
            <a:ext cx="4641013" cy="6856310"/>
          </a:xfrm>
          <a:prstGeom prst="rect">
            <a:avLst/>
          </a:prstGeom>
          <a:ln>
            <a:noFill/>
          </a:ln>
          <a:effectLst/>
        </p:spPr>
      </p:pic>
      <p:sp>
        <p:nvSpPr>
          <p:cNvPr id="13" name="Rectangle 12">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7CAD2FC-4BB2-865A-BB5E-02317245E410}"/>
              </a:ext>
            </a:extLst>
          </p:cNvPr>
          <p:cNvSpPr>
            <a:spLocks noGrp="1"/>
          </p:cNvSpPr>
          <p:nvPr>
            <p:ph type="title"/>
          </p:nvPr>
        </p:nvSpPr>
        <p:spPr>
          <a:xfrm>
            <a:off x="680321" y="753228"/>
            <a:ext cx="7087552" cy="1080938"/>
          </a:xfrm>
        </p:spPr>
        <p:txBody>
          <a:bodyPr>
            <a:normAutofit/>
          </a:bodyPr>
          <a:lstStyle/>
          <a:p>
            <a:r>
              <a:rPr lang="en-US" dirty="0"/>
              <a:t>Talk to the Client</a:t>
            </a:r>
          </a:p>
        </p:txBody>
      </p:sp>
      <p:pic>
        <p:nvPicPr>
          <p:cNvPr id="15" name="Picture 14">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866AB2F-A54D-4C53-E500-3D57A268E626}"/>
              </a:ext>
            </a:extLst>
          </p:cNvPr>
          <p:cNvSpPr>
            <a:spLocks noGrp="1"/>
          </p:cNvSpPr>
          <p:nvPr>
            <p:ph idx="1"/>
          </p:nvPr>
        </p:nvSpPr>
        <p:spPr>
          <a:xfrm>
            <a:off x="680321" y="2336873"/>
            <a:ext cx="6423211" cy="3599316"/>
          </a:xfrm>
        </p:spPr>
        <p:txBody>
          <a:bodyPr>
            <a:normAutofit/>
          </a:bodyPr>
          <a:lstStyle/>
          <a:p>
            <a:r>
              <a:rPr lang="en-US" sz="2000"/>
              <a:t>Once you have some initial information and have determined what phase you are in, call the client and talk to them about their case. You may want to ask for:</a:t>
            </a:r>
          </a:p>
          <a:p>
            <a:pPr lvl="1"/>
            <a:r>
              <a:rPr lang="en-US"/>
              <a:t>Any Disclosure Statements they have sent or received in the case;</a:t>
            </a:r>
          </a:p>
          <a:p>
            <a:pPr lvl="1"/>
            <a:r>
              <a:rPr lang="en-US"/>
              <a:t>And Written Discoveyr they have sent or received in the case; </a:t>
            </a:r>
          </a:p>
          <a:p>
            <a:pPr lvl="1"/>
            <a:r>
              <a:rPr lang="en-US"/>
              <a:t>Any documents/evidence/witnesses that they think are important for their case that have not been disclosed. </a:t>
            </a:r>
          </a:p>
          <a:p>
            <a:endParaRPr lang="en-US" sz="2000"/>
          </a:p>
        </p:txBody>
      </p:sp>
    </p:spTree>
    <p:extLst>
      <p:ext uri="{BB962C8B-B14F-4D97-AF65-F5344CB8AC3E}">
        <p14:creationId xmlns:p14="http://schemas.microsoft.com/office/powerpoint/2010/main" val="78984997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237</TotalTime>
  <Words>776</Words>
  <Application>Microsoft Office PowerPoint</Application>
  <PresentationFormat>Widescreen</PresentationFormat>
  <Paragraphs>76</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Trebuchet MS</vt:lpstr>
      <vt:lpstr>Berlin</vt:lpstr>
      <vt:lpstr>Nuts &amp; Bolts of Federal Practice </vt:lpstr>
      <vt:lpstr>You’ve been appointed! What now?</vt:lpstr>
      <vt:lpstr>Finding Cases with ECF/PACER – Step 1 </vt:lpstr>
      <vt:lpstr>Finding Cases with ECF/Pacer – Step 2 </vt:lpstr>
      <vt:lpstr>Finding Cases with ECF/Pacer – Step 3 </vt:lpstr>
      <vt:lpstr>What Documents Should you Look For First? </vt:lpstr>
      <vt:lpstr>Once you have reviewed and pulled documents from ECF/Pacer, consider the following:</vt:lpstr>
      <vt:lpstr>Phases of a Civil Case</vt:lpstr>
      <vt:lpstr>Talk to the Client</vt:lpstr>
      <vt:lpstr>Contact Opposing Counsel </vt:lpstr>
      <vt:lpstr>The (Other) Rules of Civil Procedure</vt:lpstr>
      <vt:lpstr>Judge’s Orders, Forms &amp; Procedures</vt:lpstr>
      <vt:lpstr>Know your Claims </vt:lpstr>
      <vt:lpstr>Practice Pointers – Court Appearances</vt:lpstr>
      <vt:lpstr>Practice Pointers – Pretrial Work </vt:lpstr>
      <vt:lpstr>Costs – General Order 10-10</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 Police Stops &amp; Encounters</dc:title>
  <dc:creator>Ben Rundall</dc:creator>
  <cp:lastModifiedBy>Ben Rundall</cp:lastModifiedBy>
  <cp:revision>4</cp:revision>
  <cp:lastPrinted>2023-07-14T21:32:08Z</cp:lastPrinted>
  <dcterms:created xsi:type="dcterms:W3CDTF">2023-07-13T14:57:19Z</dcterms:created>
  <dcterms:modified xsi:type="dcterms:W3CDTF">2024-06-01T00:25:40Z</dcterms:modified>
</cp:coreProperties>
</file>