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58" r:id="rId7"/>
    <p:sldId id="264" r:id="rId8"/>
    <p:sldId id="259" r:id="rId9"/>
    <p:sldId id="260" r:id="rId10"/>
    <p:sldId id="261" r:id="rId11"/>
    <p:sldId id="262"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785F1-DBC3-4EBD-B53C-60CCE5123B11}" v="6" dt="2022-01-27T18:59:43.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0" d="100"/>
          <a:sy n="170" d="100"/>
        </p:scale>
        <p:origin x="319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Shoulders" userId="ff966dc9-d33c-4799-b49c-df4b157c36d0" providerId="ADAL" clId="{16C785F1-DBC3-4EBD-B53C-60CCE5123B11}"/>
    <pc:docChg chg="addSld delSld modSld">
      <pc:chgData name="Shannon Shoulders" userId="ff966dc9-d33c-4799-b49c-df4b157c36d0" providerId="ADAL" clId="{16C785F1-DBC3-4EBD-B53C-60CCE5123B11}" dt="2022-01-27T18:59:43.102" v="1" actId="47"/>
      <pc:docMkLst>
        <pc:docMk/>
      </pc:docMkLst>
      <pc:sldChg chg="del">
        <pc:chgData name="Shannon Shoulders" userId="ff966dc9-d33c-4799-b49c-df4b157c36d0" providerId="ADAL" clId="{16C785F1-DBC3-4EBD-B53C-60CCE5123B11}" dt="2022-01-27T18:59:43.102" v="1" actId="47"/>
        <pc:sldMkLst>
          <pc:docMk/>
          <pc:sldMk cId="500028979" sldId="265"/>
        </pc:sldMkLst>
      </pc:sldChg>
      <pc:sldChg chg="add">
        <pc:chgData name="Shannon Shoulders" userId="ff966dc9-d33c-4799-b49c-df4b157c36d0" providerId="ADAL" clId="{16C785F1-DBC3-4EBD-B53C-60CCE5123B11}" dt="2022-01-27T18:59:40.801" v="0"/>
        <pc:sldMkLst>
          <pc:docMk/>
          <pc:sldMk cId="255486556"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9F5C8-D688-45BB-8939-68114E4E4EB8}"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C3175-6423-4425-9006-227CDED71763}" type="slidenum">
              <a:rPr lang="en-US" smtClean="0"/>
              <a:t>‹#›</a:t>
            </a:fld>
            <a:endParaRPr lang="en-US"/>
          </a:p>
        </p:txBody>
      </p:sp>
    </p:spTree>
    <p:extLst>
      <p:ext uri="{BB962C8B-B14F-4D97-AF65-F5344CB8AC3E}">
        <p14:creationId xmlns:p14="http://schemas.microsoft.com/office/powerpoint/2010/main" val="222608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DC9EC40A-2B97-48BC-9E39-4457544BBF20}" type="slidenum">
              <a:rPr lang="en-US" smtClean="0"/>
              <a:t>1</a:t>
            </a:fld>
            <a:endParaRPr lang="en-US"/>
          </a:p>
        </p:txBody>
      </p:sp>
    </p:spTree>
    <p:extLst>
      <p:ext uri="{BB962C8B-B14F-4D97-AF65-F5344CB8AC3E}">
        <p14:creationId xmlns:p14="http://schemas.microsoft.com/office/powerpoint/2010/main" val="186864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February 7, 2022, the District of Arizona will upgrade to NextGen CM/ECF.  All CM/ECF e-filers must have an “upgraded” PACER account.  </a:t>
            </a:r>
          </a:p>
          <a:p>
            <a:endParaRPr lang="en-US"/>
          </a:p>
          <a:p>
            <a:r>
              <a:rPr lang="en-US"/>
              <a:t>PACER accounts created prior to August of 2014 must be upgraded.  Upgrading a PACER account can take place at any time, however the court recommends that all e-filers upgrade their PACER account before the go-live date on February 7, 2022.</a:t>
            </a:r>
          </a:p>
          <a:p>
            <a:endParaRPr lang="en-US"/>
          </a:p>
          <a:p>
            <a:endParaRPr lang="en-US"/>
          </a:p>
        </p:txBody>
      </p:sp>
      <p:sp>
        <p:nvSpPr>
          <p:cNvPr id="4" name="Slide Number Placeholder 3"/>
          <p:cNvSpPr>
            <a:spLocks noGrp="1"/>
          </p:cNvSpPr>
          <p:nvPr>
            <p:ph type="sldNum" sz="quarter" idx="5"/>
          </p:nvPr>
        </p:nvSpPr>
        <p:spPr/>
        <p:txBody>
          <a:bodyPr/>
          <a:lstStyle/>
          <a:p>
            <a:fld id="{1AFC3175-6423-4425-9006-227CDED71763}" type="slidenum">
              <a:rPr lang="en-US" smtClean="0"/>
              <a:t>2</a:t>
            </a:fld>
            <a:endParaRPr lang="en-US"/>
          </a:p>
        </p:txBody>
      </p:sp>
    </p:spTree>
    <p:extLst>
      <p:ext uri="{BB962C8B-B14F-4D97-AF65-F5344CB8AC3E}">
        <p14:creationId xmlns:p14="http://schemas.microsoft.com/office/powerpoint/2010/main" val="253527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assist callers with upgrading their PACER account, direct them to go to the PACER website and select “My Account and Billing” and then “Manage My Account Login.”</a:t>
            </a:r>
          </a:p>
        </p:txBody>
      </p:sp>
      <p:sp>
        <p:nvSpPr>
          <p:cNvPr id="4" name="Slide Number Placeholder 3"/>
          <p:cNvSpPr>
            <a:spLocks noGrp="1"/>
          </p:cNvSpPr>
          <p:nvPr>
            <p:ph type="sldNum" sz="quarter" idx="5"/>
          </p:nvPr>
        </p:nvSpPr>
        <p:spPr/>
        <p:txBody>
          <a:bodyPr/>
          <a:lstStyle/>
          <a:p>
            <a:fld id="{1AFC3175-6423-4425-9006-227CDED71763}" type="slidenum">
              <a:rPr lang="en-US" smtClean="0"/>
              <a:t>3</a:t>
            </a:fld>
            <a:endParaRPr lang="en-US"/>
          </a:p>
        </p:txBody>
      </p:sp>
    </p:spTree>
    <p:extLst>
      <p:ext uri="{BB962C8B-B14F-4D97-AF65-F5344CB8AC3E}">
        <p14:creationId xmlns:p14="http://schemas.microsoft.com/office/powerpoint/2010/main" val="304143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Manage My Account Login screen, direct the caller to select “Log in to Manage My Account.”  This is where the user will enter their PACER username and password, and then select “Login.”</a:t>
            </a:r>
          </a:p>
        </p:txBody>
      </p:sp>
      <p:sp>
        <p:nvSpPr>
          <p:cNvPr id="4" name="Slide Number Placeholder 3"/>
          <p:cNvSpPr>
            <a:spLocks noGrp="1"/>
          </p:cNvSpPr>
          <p:nvPr>
            <p:ph type="sldNum" sz="quarter" idx="5"/>
          </p:nvPr>
        </p:nvSpPr>
        <p:spPr/>
        <p:txBody>
          <a:bodyPr/>
          <a:lstStyle/>
          <a:p>
            <a:fld id="{1AFC3175-6423-4425-9006-227CDED71763}" type="slidenum">
              <a:rPr lang="en-US" smtClean="0"/>
              <a:t>4</a:t>
            </a:fld>
            <a:endParaRPr lang="en-US"/>
          </a:p>
        </p:txBody>
      </p:sp>
    </p:spTree>
    <p:extLst>
      <p:ext uri="{BB962C8B-B14F-4D97-AF65-F5344CB8AC3E}">
        <p14:creationId xmlns:p14="http://schemas.microsoft.com/office/powerpoint/2010/main" val="407256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“Manage My Account” screen is where the Account Type can be viewed.  “Legacy” account types must be upgraded.  Click the “Upgrade” link to upgrade the PACER account.</a:t>
            </a:r>
          </a:p>
          <a:p>
            <a:endParaRPr lang="en-US"/>
          </a:p>
          <a:p>
            <a:r>
              <a:rPr lang="en-US"/>
              <a:t>If the account type is listed as “Upgraded PACER Account” then no action is required.</a:t>
            </a:r>
          </a:p>
        </p:txBody>
      </p:sp>
      <p:sp>
        <p:nvSpPr>
          <p:cNvPr id="4" name="Slide Number Placeholder 3"/>
          <p:cNvSpPr>
            <a:spLocks noGrp="1"/>
          </p:cNvSpPr>
          <p:nvPr>
            <p:ph type="sldNum" sz="quarter" idx="5"/>
          </p:nvPr>
        </p:nvSpPr>
        <p:spPr/>
        <p:txBody>
          <a:bodyPr/>
          <a:lstStyle/>
          <a:p>
            <a:fld id="{1AFC3175-6423-4425-9006-227CDED71763}" type="slidenum">
              <a:rPr lang="en-US" smtClean="0"/>
              <a:t>5</a:t>
            </a:fld>
            <a:endParaRPr lang="en-US"/>
          </a:p>
        </p:txBody>
      </p:sp>
    </p:spTree>
    <p:extLst>
      <p:ext uri="{BB962C8B-B14F-4D97-AF65-F5344CB8AC3E}">
        <p14:creationId xmlns:p14="http://schemas.microsoft.com/office/powerpoint/2010/main" val="3745131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“Upgrade” link is selected, the contact information must be verified under the “Person, Address, and Security” tabs.</a:t>
            </a:r>
          </a:p>
          <a:p>
            <a:endParaRPr lang="en-US"/>
          </a:p>
          <a:p>
            <a:r>
              <a:rPr lang="en-US"/>
              <a:t>Under the “Person” tab, verify or update the information listed in the required fields and enter the Date of Birth.  Select a “</a:t>
            </a:r>
            <a:r>
              <a:rPr lang="en-US" b="0"/>
              <a:t>User Type” </a:t>
            </a:r>
            <a:r>
              <a:rPr lang="en-US"/>
              <a:t>that best describes the individual associated with this account.  A selection of “Individual” or “Attorney” will be the most common choices.  </a:t>
            </a:r>
          </a:p>
          <a:p>
            <a:endParaRPr lang="en-US"/>
          </a:p>
          <a:p>
            <a:r>
              <a:rPr lang="en-US"/>
              <a:t>When complete select “Next.”</a:t>
            </a:r>
          </a:p>
        </p:txBody>
      </p:sp>
      <p:sp>
        <p:nvSpPr>
          <p:cNvPr id="4" name="Slide Number Placeholder 3"/>
          <p:cNvSpPr>
            <a:spLocks noGrp="1"/>
          </p:cNvSpPr>
          <p:nvPr>
            <p:ph type="sldNum" sz="quarter" idx="5"/>
          </p:nvPr>
        </p:nvSpPr>
        <p:spPr/>
        <p:txBody>
          <a:bodyPr/>
          <a:lstStyle/>
          <a:p>
            <a:fld id="{1AFC3175-6423-4425-9006-227CDED71763}" type="slidenum">
              <a:rPr lang="en-US" smtClean="0"/>
              <a:t>6</a:t>
            </a:fld>
            <a:endParaRPr lang="en-US"/>
          </a:p>
        </p:txBody>
      </p:sp>
    </p:spTree>
    <p:extLst>
      <p:ext uri="{BB962C8B-B14F-4D97-AF65-F5344CB8AC3E}">
        <p14:creationId xmlns:p14="http://schemas.microsoft.com/office/powerpoint/2010/main" val="349448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 the “Address” tab, verify or update the information listed in the required fields and select the “County.”</a:t>
            </a:r>
          </a:p>
          <a:p>
            <a:endParaRPr lang="en-US"/>
          </a:p>
          <a:p>
            <a:r>
              <a:rPr lang="en-US"/>
              <a:t>When complete select “Next.”</a:t>
            </a:r>
          </a:p>
          <a:p>
            <a:endParaRPr lang="en-US"/>
          </a:p>
        </p:txBody>
      </p:sp>
      <p:sp>
        <p:nvSpPr>
          <p:cNvPr id="4" name="Slide Number Placeholder 3"/>
          <p:cNvSpPr>
            <a:spLocks noGrp="1"/>
          </p:cNvSpPr>
          <p:nvPr>
            <p:ph type="sldNum" sz="quarter" idx="5"/>
          </p:nvPr>
        </p:nvSpPr>
        <p:spPr/>
        <p:txBody>
          <a:bodyPr/>
          <a:lstStyle/>
          <a:p>
            <a:fld id="{1AFC3175-6423-4425-9006-227CDED71763}" type="slidenum">
              <a:rPr lang="en-US" smtClean="0"/>
              <a:t>7</a:t>
            </a:fld>
            <a:endParaRPr lang="en-US"/>
          </a:p>
        </p:txBody>
      </p:sp>
    </p:spTree>
    <p:extLst>
      <p:ext uri="{BB962C8B-B14F-4D97-AF65-F5344CB8AC3E}">
        <p14:creationId xmlns:p14="http://schemas.microsoft.com/office/powerpoint/2010/main" val="101358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 the “Security” tab create a new username, password, and security questions.  Click Submit when complete.</a:t>
            </a:r>
          </a:p>
          <a:p>
            <a:endParaRPr lang="en-US"/>
          </a:p>
          <a:p>
            <a:r>
              <a:rPr lang="en-US"/>
              <a:t>This completes the PACER account upgrade process.  The user will no longer be able to use their old PACER credentials.  </a:t>
            </a:r>
          </a:p>
        </p:txBody>
      </p:sp>
      <p:sp>
        <p:nvSpPr>
          <p:cNvPr id="4" name="Slide Number Placeholder 3"/>
          <p:cNvSpPr>
            <a:spLocks noGrp="1"/>
          </p:cNvSpPr>
          <p:nvPr>
            <p:ph type="sldNum" sz="quarter" idx="5"/>
          </p:nvPr>
        </p:nvSpPr>
        <p:spPr/>
        <p:txBody>
          <a:bodyPr/>
          <a:lstStyle/>
          <a:p>
            <a:fld id="{1AFC3175-6423-4425-9006-227CDED71763}" type="slidenum">
              <a:rPr lang="en-US" smtClean="0"/>
              <a:t>8</a:t>
            </a:fld>
            <a:endParaRPr lang="en-US"/>
          </a:p>
        </p:txBody>
      </p:sp>
    </p:spTree>
    <p:extLst>
      <p:ext uri="{BB962C8B-B14F-4D97-AF65-F5344CB8AC3E}">
        <p14:creationId xmlns:p14="http://schemas.microsoft.com/office/powerpoint/2010/main" val="2946652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video and other NextGen Resources can be found on the court’s intranet page.</a:t>
            </a:r>
          </a:p>
          <a:p>
            <a:endParaRPr lang="en-US"/>
          </a:p>
          <a:p>
            <a:r>
              <a:rPr lang="en-US"/>
              <a:t>Submit a KACE – Service Desk request for help with NextGen CM/ECF. </a:t>
            </a:r>
          </a:p>
          <a:p>
            <a:endParaRPr lang="en-US"/>
          </a:p>
          <a:p>
            <a:r>
              <a:rPr lang="en-US"/>
              <a:t>Direct the public to the court’s internet page to access NextGen CM/ECF information.</a:t>
            </a:r>
          </a:p>
        </p:txBody>
      </p:sp>
      <p:sp>
        <p:nvSpPr>
          <p:cNvPr id="4" name="Slide Number Placeholder 3"/>
          <p:cNvSpPr>
            <a:spLocks noGrp="1"/>
          </p:cNvSpPr>
          <p:nvPr>
            <p:ph type="sldNum" sz="quarter" idx="5"/>
          </p:nvPr>
        </p:nvSpPr>
        <p:spPr/>
        <p:txBody>
          <a:bodyPr/>
          <a:lstStyle/>
          <a:p>
            <a:fld id="{8D80EE06-C9AF-4F12-BC15-03284CE39522}" type="slidenum">
              <a:rPr lang="en-US" smtClean="0"/>
              <a:t>9</a:t>
            </a:fld>
            <a:endParaRPr lang="en-US"/>
          </a:p>
        </p:txBody>
      </p:sp>
    </p:spTree>
    <p:extLst>
      <p:ext uri="{BB962C8B-B14F-4D97-AF65-F5344CB8AC3E}">
        <p14:creationId xmlns:p14="http://schemas.microsoft.com/office/powerpoint/2010/main" val="328838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32E3-FF98-4E67-B00F-F245703755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4EC1E8-4734-429B-BC5A-DD68549F4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A55D46-AA97-4142-9322-F64EF72A475E}"/>
              </a:ext>
            </a:extLst>
          </p:cNvPr>
          <p:cNvSpPr>
            <a:spLocks noGrp="1"/>
          </p:cNvSpPr>
          <p:nvPr>
            <p:ph type="dt" sz="half" idx="10"/>
          </p:nvPr>
        </p:nvSpPr>
        <p:spPr/>
        <p:txBody>
          <a:bodyPr/>
          <a:lstStyle/>
          <a:p>
            <a:fld id="{0B5E75C4-4B5F-4B54-B085-A49097BBBFFC}" type="datetimeFigureOut">
              <a:rPr lang="en-US" smtClean="0"/>
              <a:t>2/1/2022</a:t>
            </a:fld>
            <a:endParaRPr lang="en-US"/>
          </a:p>
        </p:txBody>
      </p:sp>
      <p:sp>
        <p:nvSpPr>
          <p:cNvPr id="5" name="Footer Placeholder 4">
            <a:extLst>
              <a:ext uri="{FF2B5EF4-FFF2-40B4-BE49-F238E27FC236}">
                <a16:creationId xmlns:a16="http://schemas.microsoft.com/office/drawing/2014/main" id="{20A0F87B-3A7D-4B39-807F-EA57B4C49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F3119-628A-4014-80EB-148C085C3881}"/>
              </a:ext>
            </a:extLst>
          </p:cNvPr>
          <p:cNvSpPr>
            <a:spLocks noGrp="1"/>
          </p:cNvSpPr>
          <p:nvPr>
            <p:ph type="sldNum" sz="quarter" idx="12"/>
          </p:nvPr>
        </p:nvSpPr>
        <p:spPr/>
        <p:txBody>
          <a:bodyPr/>
          <a:lstStyle/>
          <a:p>
            <a:fld id="{2230AF77-8FA1-4F06-BBCD-2FA8C361FE96}" type="slidenum">
              <a:rPr lang="en-US" smtClean="0"/>
              <a:t>‹#›</a:t>
            </a:fld>
            <a:endParaRPr lang="en-US"/>
          </a:p>
        </p:txBody>
      </p:sp>
    </p:spTree>
    <p:extLst>
      <p:ext uri="{BB962C8B-B14F-4D97-AF65-F5344CB8AC3E}">
        <p14:creationId xmlns:p14="http://schemas.microsoft.com/office/powerpoint/2010/main" val="198510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E72D-B45D-4A31-85A6-A62DB9CE9F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69DA5E-018A-4B24-B0D5-02405475A8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672-FDE2-4544-8819-A4A822728A87}"/>
              </a:ext>
            </a:extLst>
          </p:cNvPr>
          <p:cNvSpPr>
            <a:spLocks noGrp="1"/>
          </p:cNvSpPr>
          <p:nvPr>
            <p:ph type="dt" sz="half" idx="10"/>
          </p:nvPr>
        </p:nvSpPr>
        <p:spPr/>
        <p:txBody>
          <a:bodyPr/>
          <a:lstStyle/>
          <a:p>
            <a:fld id="{0B5E75C4-4B5F-4B54-B085-A49097BBBFFC}" type="datetimeFigureOut">
              <a:rPr lang="en-US" smtClean="0"/>
              <a:t>2/1/2022</a:t>
            </a:fld>
            <a:endParaRPr lang="en-US"/>
          </a:p>
        </p:txBody>
      </p:sp>
      <p:sp>
        <p:nvSpPr>
          <p:cNvPr id="5" name="Footer Placeholder 4">
            <a:extLst>
              <a:ext uri="{FF2B5EF4-FFF2-40B4-BE49-F238E27FC236}">
                <a16:creationId xmlns:a16="http://schemas.microsoft.com/office/drawing/2014/main" id="{00DF152D-EED0-4E30-8E44-83E9B60E7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85176-74F1-473E-97FF-8822F5F3D5DA}"/>
              </a:ext>
            </a:extLst>
          </p:cNvPr>
          <p:cNvSpPr>
            <a:spLocks noGrp="1"/>
          </p:cNvSpPr>
          <p:nvPr>
            <p:ph type="sldNum" sz="quarter" idx="12"/>
          </p:nvPr>
        </p:nvSpPr>
        <p:spPr/>
        <p:txBody>
          <a:bodyPr/>
          <a:lstStyle/>
          <a:p>
            <a:fld id="{2230AF77-8FA1-4F06-BBCD-2FA8C361FE96}" type="slidenum">
              <a:rPr lang="en-US" smtClean="0"/>
              <a:t>‹#›</a:t>
            </a:fld>
            <a:endParaRPr lang="en-US"/>
          </a:p>
        </p:txBody>
      </p:sp>
    </p:spTree>
    <p:extLst>
      <p:ext uri="{BB962C8B-B14F-4D97-AF65-F5344CB8AC3E}">
        <p14:creationId xmlns:p14="http://schemas.microsoft.com/office/powerpoint/2010/main" val="1447231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2E1E2-A844-4B7A-98D9-1397232533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4F9DAF-8E1E-4F68-9F4D-869688B7F2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B9FF6-CD3E-4C56-9E61-CD5FC9D7EDB8}"/>
              </a:ext>
            </a:extLst>
          </p:cNvPr>
          <p:cNvSpPr>
            <a:spLocks noGrp="1"/>
          </p:cNvSpPr>
          <p:nvPr>
            <p:ph type="dt" sz="half" idx="10"/>
          </p:nvPr>
        </p:nvSpPr>
        <p:spPr/>
        <p:txBody>
          <a:bodyPr/>
          <a:lstStyle/>
          <a:p>
            <a:fld id="{0B5E75C4-4B5F-4B54-B085-A49097BBBFFC}" type="datetimeFigureOut">
              <a:rPr lang="en-US" smtClean="0"/>
              <a:t>2/1/2022</a:t>
            </a:fld>
            <a:endParaRPr lang="en-US"/>
          </a:p>
        </p:txBody>
      </p:sp>
      <p:sp>
        <p:nvSpPr>
          <p:cNvPr id="5" name="Footer Placeholder 4">
            <a:extLst>
              <a:ext uri="{FF2B5EF4-FFF2-40B4-BE49-F238E27FC236}">
                <a16:creationId xmlns:a16="http://schemas.microsoft.com/office/drawing/2014/main" id="{F8120BE7-F496-4399-8D0B-57055E170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213E1-2E38-4EF7-AA6A-1AAA4A832F15}"/>
              </a:ext>
            </a:extLst>
          </p:cNvPr>
          <p:cNvSpPr>
            <a:spLocks noGrp="1"/>
          </p:cNvSpPr>
          <p:nvPr>
            <p:ph type="sldNum" sz="quarter" idx="12"/>
          </p:nvPr>
        </p:nvSpPr>
        <p:spPr/>
        <p:txBody>
          <a:bodyPr/>
          <a:lstStyle/>
          <a:p>
            <a:fld id="{2230AF77-8FA1-4F06-BBCD-2FA8C361FE96}" type="slidenum">
              <a:rPr lang="en-US" smtClean="0"/>
              <a:t>‹#›</a:t>
            </a:fld>
            <a:endParaRPr lang="en-US"/>
          </a:p>
        </p:txBody>
      </p:sp>
    </p:spTree>
    <p:extLst>
      <p:ext uri="{BB962C8B-B14F-4D97-AF65-F5344CB8AC3E}">
        <p14:creationId xmlns:p14="http://schemas.microsoft.com/office/powerpoint/2010/main" val="7431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035FE-5A9D-4C9F-835B-5DCFCC98B0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AC089A-4C16-4D20-878F-7BEA918199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938F0-E109-4C1D-AB51-C3B6C4689E12}"/>
              </a:ext>
            </a:extLst>
          </p:cNvPr>
          <p:cNvSpPr>
            <a:spLocks noGrp="1"/>
          </p:cNvSpPr>
          <p:nvPr>
            <p:ph type="dt" sz="half" idx="10"/>
          </p:nvPr>
        </p:nvSpPr>
        <p:spPr/>
        <p:txBody>
          <a:bodyPr/>
          <a:lstStyle/>
          <a:p>
            <a:fld id="{0B5E75C4-4B5F-4B54-B085-A49097BBBFFC}" type="datetimeFigureOut">
              <a:rPr lang="en-US" smtClean="0"/>
              <a:t>2/1/2022</a:t>
            </a:fld>
            <a:endParaRPr lang="en-US"/>
          </a:p>
        </p:txBody>
      </p:sp>
      <p:sp>
        <p:nvSpPr>
          <p:cNvPr id="5" name="Footer Placeholder 4">
            <a:extLst>
              <a:ext uri="{FF2B5EF4-FFF2-40B4-BE49-F238E27FC236}">
                <a16:creationId xmlns:a16="http://schemas.microsoft.com/office/drawing/2014/main" id="{C0A6DA17-6046-41AB-9D26-A4A3750AC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32032-42D4-44D2-87EE-FC9C2CBE9774}"/>
              </a:ext>
            </a:extLst>
          </p:cNvPr>
          <p:cNvSpPr>
            <a:spLocks noGrp="1"/>
          </p:cNvSpPr>
          <p:nvPr>
            <p:ph type="sldNum" sz="quarter" idx="12"/>
          </p:nvPr>
        </p:nvSpPr>
        <p:spPr/>
        <p:txBody>
          <a:bodyPr/>
          <a:lstStyle/>
          <a:p>
            <a:fld id="{2230AF77-8FA1-4F06-BBCD-2FA8C361FE96}" type="slidenum">
              <a:rPr lang="en-US" smtClean="0"/>
              <a:t>‹#›</a:t>
            </a:fld>
            <a:endParaRPr lang="en-US"/>
          </a:p>
        </p:txBody>
      </p:sp>
    </p:spTree>
    <p:extLst>
      <p:ext uri="{BB962C8B-B14F-4D97-AF65-F5344CB8AC3E}">
        <p14:creationId xmlns:p14="http://schemas.microsoft.com/office/powerpoint/2010/main" val="2901236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BB49-5029-4816-90F9-501A1012F8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5CE168-D0CA-40F6-868B-8C616B647A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EEA65E-5A11-4BAC-BE2C-C566C0D3405A}"/>
              </a:ext>
            </a:extLst>
          </p:cNvPr>
          <p:cNvSpPr>
            <a:spLocks noGrp="1"/>
          </p:cNvSpPr>
          <p:nvPr>
            <p:ph type="dt" sz="half" idx="10"/>
          </p:nvPr>
        </p:nvSpPr>
        <p:spPr/>
        <p:txBody>
          <a:bodyPr/>
          <a:lstStyle/>
          <a:p>
            <a:fld id="{0B5E75C4-4B5F-4B54-B085-A49097BBBFFC}" type="datetimeFigureOut">
              <a:rPr lang="en-US" smtClean="0"/>
              <a:t>2/1/2022</a:t>
            </a:fld>
            <a:endParaRPr lang="en-US"/>
          </a:p>
        </p:txBody>
      </p:sp>
      <p:sp>
        <p:nvSpPr>
          <p:cNvPr id="5" name="Footer Placeholder 4">
            <a:extLst>
              <a:ext uri="{FF2B5EF4-FFF2-40B4-BE49-F238E27FC236}">
                <a16:creationId xmlns:a16="http://schemas.microsoft.com/office/drawing/2014/main" id="{DB2C2850-F247-4003-BD3B-F12C38379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7FA8E-843A-4CC9-8463-EEF66F404AF5}"/>
              </a:ext>
            </a:extLst>
          </p:cNvPr>
          <p:cNvSpPr>
            <a:spLocks noGrp="1"/>
          </p:cNvSpPr>
          <p:nvPr>
            <p:ph type="sldNum" sz="quarter" idx="12"/>
          </p:nvPr>
        </p:nvSpPr>
        <p:spPr/>
        <p:txBody>
          <a:bodyPr/>
          <a:lstStyle/>
          <a:p>
            <a:fld id="{2230AF77-8FA1-4F06-BBCD-2FA8C361FE96}" type="slidenum">
              <a:rPr lang="en-US" smtClean="0"/>
              <a:t>‹#›</a:t>
            </a:fld>
            <a:endParaRPr lang="en-US"/>
          </a:p>
        </p:txBody>
      </p:sp>
    </p:spTree>
    <p:extLst>
      <p:ext uri="{BB962C8B-B14F-4D97-AF65-F5344CB8AC3E}">
        <p14:creationId xmlns:p14="http://schemas.microsoft.com/office/powerpoint/2010/main" val="59315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1CB98-EB35-4EFE-B6D2-EF27F210D7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2BBE1-66AC-4107-A801-3BAE3303A3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633040-E906-4693-91A4-E14E656417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1F44E8-A759-479A-B6D9-6126F5607EE3}"/>
              </a:ext>
            </a:extLst>
          </p:cNvPr>
          <p:cNvSpPr>
            <a:spLocks noGrp="1"/>
          </p:cNvSpPr>
          <p:nvPr>
            <p:ph type="dt" sz="half" idx="10"/>
          </p:nvPr>
        </p:nvSpPr>
        <p:spPr/>
        <p:txBody>
          <a:bodyPr/>
          <a:lstStyle/>
          <a:p>
            <a:fld id="{0B5E75C4-4B5F-4B54-B085-A49097BBBFFC}" type="datetimeFigureOut">
              <a:rPr lang="en-US" smtClean="0"/>
              <a:t>2/1/2022</a:t>
            </a:fld>
            <a:endParaRPr lang="en-US"/>
          </a:p>
        </p:txBody>
      </p:sp>
      <p:sp>
        <p:nvSpPr>
          <p:cNvPr id="6" name="Footer Placeholder 5">
            <a:extLst>
              <a:ext uri="{FF2B5EF4-FFF2-40B4-BE49-F238E27FC236}">
                <a16:creationId xmlns:a16="http://schemas.microsoft.com/office/drawing/2014/main" id="{A4A5B76D-7639-4CB2-AF7F-4983AD9834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44C25-29A6-4939-9775-FEB2C116EC02}"/>
              </a:ext>
            </a:extLst>
          </p:cNvPr>
          <p:cNvSpPr>
            <a:spLocks noGrp="1"/>
          </p:cNvSpPr>
          <p:nvPr>
            <p:ph type="sldNum" sz="quarter" idx="12"/>
          </p:nvPr>
        </p:nvSpPr>
        <p:spPr/>
        <p:txBody>
          <a:bodyPr/>
          <a:lstStyle/>
          <a:p>
            <a:fld id="{2230AF77-8FA1-4F06-BBCD-2FA8C361FE96}" type="slidenum">
              <a:rPr lang="en-US" smtClean="0"/>
              <a:t>‹#›</a:t>
            </a:fld>
            <a:endParaRPr lang="en-US"/>
          </a:p>
        </p:txBody>
      </p:sp>
    </p:spTree>
    <p:extLst>
      <p:ext uri="{BB962C8B-B14F-4D97-AF65-F5344CB8AC3E}">
        <p14:creationId xmlns:p14="http://schemas.microsoft.com/office/powerpoint/2010/main" val="220286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213C-8937-4087-A90D-4526DAEA87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7A77FE-B47D-459A-910B-0A2DF3389E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7EB830-6C6C-45BE-AACF-0403A20510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84D48E-9027-4033-B131-9C9E52C0E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E04D31-CC9E-40A1-8F05-641BD3D426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1FCC2-6D81-49D3-8485-4C64B30A1A89}"/>
              </a:ext>
            </a:extLst>
          </p:cNvPr>
          <p:cNvSpPr>
            <a:spLocks noGrp="1"/>
          </p:cNvSpPr>
          <p:nvPr>
            <p:ph type="dt" sz="half" idx="10"/>
          </p:nvPr>
        </p:nvSpPr>
        <p:spPr/>
        <p:txBody>
          <a:bodyPr/>
          <a:lstStyle/>
          <a:p>
            <a:fld id="{0B5E75C4-4B5F-4B54-B085-A49097BBBFFC}" type="datetimeFigureOut">
              <a:rPr lang="en-US" smtClean="0"/>
              <a:t>2/1/2022</a:t>
            </a:fld>
            <a:endParaRPr lang="en-US"/>
          </a:p>
        </p:txBody>
      </p:sp>
      <p:sp>
        <p:nvSpPr>
          <p:cNvPr id="8" name="Footer Placeholder 7">
            <a:extLst>
              <a:ext uri="{FF2B5EF4-FFF2-40B4-BE49-F238E27FC236}">
                <a16:creationId xmlns:a16="http://schemas.microsoft.com/office/drawing/2014/main" id="{C06B765D-6021-47A8-B2FE-CBF81B9905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644404-7B9C-4E38-BEAC-04EE153FC60E}"/>
              </a:ext>
            </a:extLst>
          </p:cNvPr>
          <p:cNvSpPr>
            <a:spLocks noGrp="1"/>
          </p:cNvSpPr>
          <p:nvPr>
            <p:ph type="sldNum" sz="quarter" idx="12"/>
          </p:nvPr>
        </p:nvSpPr>
        <p:spPr/>
        <p:txBody>
          <a:bodyPr/>
          <a:lstStyle/>
          <a:p>
            <a:fld id="{2230AF77-8FA1-4F06-BBCD-2FA8C361FE96}" type="slidenum">
              <a:rPr lang="en-US" smtClean="0"/>
              <a:t>‹#›</a:t>
            </a:fld>
            <a:endParaRPr lang="en-US"/>
          </a:p>
        </p:txBody>
      </p:sp>
    </p:spTree>
    <p:extLst>
      <p:ext uri="{BB962C8B-B14F-4D97-AF65-F5344CB8AC3E}">
        <p14:creationId xmlns:p14="http://schemas.microsoft.com/office/powerpoint/2010/main" val="286934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5C11-07A4-4BF8-838D-C91E985EF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8D21D1-AA3F-4296-B26C-58A41A89D43F}"/>
              </a:ext>
            </a:extLst>
          </p:cNvPr>
          <p:cNvSpPr>
            <a:spLocks noGrp="1"/>
          </p:cNvSpPr>
          <p:nvPr>
            <p:ph type="dt" sz="half" idx="10"/>
          </p:nvPr>
        </p:nvSpPr>
        <p:spPr/>
        <p:txBody>
          <a:bodyPr/>
          <a:lstStyle/>
          <a:p>
            <a:fld id="{0B5E75C4-4B5F-4B54-B085-A49097BBBFFC}" type="datetimeFigureOut">
              <a:rPr lang="en-US" smtClean="0"/>
              <a:t>2/1/2022</a:t>
            </a:fld>
            <a:endParaRPr lang="en-US"/>
          </a:p>
        </p:txBody>
      </p:sp>
      <p:sp>
        <p:nvSpPr>
          <p:cNvPr id="4" name="Footer Placeholder 3">
            <a:extLst>
              <a:ext uri="{FF2B5EF4-FFF2-40B4-BE49-F238E27FC236}">
                <a16:creationId xmlns:a16="http://schemas.microsoft.com/office/drawing/2014/main" id="{4818F8D5-0740-490E-8848-DA5ED81160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4A326F-BB20-4C11-A34C-4867358820CE}"/>
              </a:ext>
            </a:extLst>
          </p:cNvPr>
          <p:cNvSpPr>
            <a:spLocks noGrp="1"/>
          </p:cNvSpPr>
          <p:nvPr>
            <p:ph type="sldNum" sz="quarter" idx="12"/>
          </p:nvPr>
        </p:nvSpPr>
        <p:spPr/>
        <p:txBody>
          <a:bodyPr/>
          <a:lstStyle/>
          <a:p>
            <a:fld id="{2230AF77-8FA1-4F06-BBCD-2FA8C361FE96}" type="slidenum">
              <a:rPr lang="en-US" smtClean="0"/>
              <a:t>‹#›</a:t>
            </a:fld>
            <a:endParaRPr lang="en-US"/>
          </a:p>
        </p:txBody>
      </p:sp>
    </p:spTree>
    <p:extLst>
      <p:ext uri="{BB962C8B-B14F-4D97-AF65-F5344CB8AC3E}">
        <p14:creationId xmlns:p14="http://schemas.microsoft.com/office/powerpoint/2010/main" val="181591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FB87E-152B-4F6C-ACBA-20981F59580C}"/>
              </a:ext>
            </a:extLst>
          </p:cNvPr>
          <p:cNvSpPr>
            <a:spLocks noGrp="1"/>
          </p:cNvSpPr>
          <p:nvPr>
            <p:ph type="dt" sz="half" idx="10"/>
          </p:nvPr>
        </p:nvSpPr>
        <p:spPr/>
        <p:txBody>
          <a:bodyPr/>
          <a:lstStyle/>
          <a:p>
            <a:fld id="{0B5E75C4-4B5F-4B54-B085-A49097BBBFFC}" type="datetimeFigureOut">
              <a:rPr lang="en-US" smtClean="0"/>
              <a:t>2/1/2022</a:t>
            </a:fld>
            <a:endParaRPr lang="en-US"/>
          </a:p>
        </p:txBody>
      </p:sp>
      <p:sp>
        <p:nvSpPr>
          <p:cNvPr id="3" name="Footer Placeholder 2">
            <a:extLst>
              <a:ext uri="{FF2B5EF4-FFF2-40B4-BE49-F238E27FC236}">
                <a16:creationId xmlns:a16="http://schemas.microsoft.com/office/drawing/2014/main" id="{B45966B5-36B0-4354-99E2-B688743C3A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06E926-60ED-4ACE-9957-6BAB1A1B8461}"/>
              </a:ext>
            </a:extLst>
          </p:cNvPr>
          <p:cNvSpPr>
            <a:spLocks noGrp="1"/>
          </p:cNvSpPr>
          <p:nvPr>
            <p:ph type="sldNum" sz="quarter" idx="12"/>
          </p:nvPr>
        </p:nvSpPr>
        <p:spPr/>
        <p:txBody>
          <a:bodyPr/>
          <a:lstStyle/>
          <a:p>
            <a:fld id="{2230AF77-8FA1-4F06-BBCD-2FA8C361FE96}" type="slidenum">
              <a:rPr lang="en-US" smtClean="0"/>
              <a:t>‹#›</a:t>
            </a:fld>
            <a:endParaRPr lang="en-US"/>
          </a:p>
        </p:txBody>
      </p:sp>
    </p:spTree>
    <p:extLst>
      <p:ext uri="{BB962C8B-B14F-4D97-AF65-F5344CB8AC3E}">
        <p14:creationId xmlns:p14="http://schemas.microsoft.com/office/powerpoint/2010/main" val="416624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E7BC-24E2-4657-B7D2-670E79E18C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596E12-E620-4844-A809-7F8142856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8C8DD9-A1B4-4772-A5C0-85821BF4E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C98014-B20C-4FD7-A08E-5C670ACDFEBD}"/>
              </a:ext>
            </a:extLst>
          </p:cNvPr>
          <p:cNvSpPr>
            <a:spLocks noGrp="1"/>
          </p:cNvSpPr>
          <p:nvPr>
            <p:ph type="dt" sz="half" idx="10"/>
          </p:nvPr>
        </p:nvSpPr>
        <p:spPr/>
        <p:txBody>
          <a:bodyPr/>
          <a:lstStyle/>
          <a:p>
            <a:fld id="{0B5E75C4-4B5F-4B54-B085-A49097BBBFFC}" type="datetimeFigureOut">
              <a:rPr lang="en-US" smtClean="0"/>
              <a:t>2/1/2022</a:t>
            </a:fld>
            <a:endParaRPr lang="en-US"/>
          </a:p>
        </p:txBody>
      </p:sp>
      <p:sp>
        <p:nvSpPr>
          <p:cNvPr id="6" name="Footer Placeholder 5">
            <a:extLst>
              <a:ext uri="{FF2B5EF4-FFF2-40B4-BE49-F238E27FC236}">
                <a16:creationId xmlns:a16="http://schemas.microsoft.com/office/drawing/2014/main" id="{3A1CC98E-DCE7-4E9D-99D3-DDBDAF8D7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06777-F1F1-4DBA-ACB7-730BF6179349}"/>
              </a:ext>
            </a:extLst>
          </p:cNvPr>
          <p:cNvSpPr>
            <a:spLocks noGrp="1"/>
          </p:cNvSpPr>
          <p:nvPr>
            <p:ph type="sldNum" sz="quarter" idx="12"/>
          </p:nvPr>
        </p:nvSpPr>
        <p:spPr/>
        <p:txBody>
          <a:bodyPr/>
          <a:lstStyle/>
          <a:p>
            <a:fld id="{2230AF77-8FA1-4F06-BBCD-2FA8C361FE96}" type="slidenum">
              <a:rPr lang="en-US" smtClean="0"/>
              <a:t>‹#›</a:t>
            </a:fld>
            <a:endParaRPr lang="en-US"/>
          </a:p>
        </p:txBody>
      </p:sp>
    </p:spTree>
    <p:extLst>
      <p:ext uri="{BB962C8B-B14F-4D97-AF65-F5344CB8AC3E}">
        <p14:creationId xmlns:p14="http://schemas.microsoft.com/office/powerpoint/2010/main" val="166369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E1BC-34B5-4776-A86C-798311FEA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CD351C-FBDD-4EFE-8C96-31516E79B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DB9B6B-C279-4E2D-865F-72B77A3A3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21CA7A-B8E1-47B2-B477-BCC4CBAAC80E}"/>
              </a:ext>
            </a:extLst>
          </p:cNvPr>
          <p:cNvSpPr>
            <a:spLocks noGrp="1"/>
          </p:cNvSpPr>
          <p:nvPr>
            <p:ph type="dt" sz="half" idx="10"/>
          </p:nvPr>
        </p:nvSpPr>
        <p:spPr/>
        <p:txBody>
          <a:bodyPr/>
          <a:lstStyle/>
          <a:p>
            <a:fld id="{0B5E75C4-4B5F-4B54-B085-A49097BBBFFC}" type="datetimeFigureOut">
              <a:rPr lang="en-US" smtClean="0"/>
              <a:t>2/1/2022</a:t>
            </a:fld>
            <a:endParaRPr lang="en-US"/>
          </a:p>
        </p:txBody>
      </p:sp>
      <p:sp>
        <p:nvSpPr>
          <p:cNvPr id="6" name="Footer Placeholder 5">
            <a:extLst>
              <a:ext uri="{FF2B5EF4-FFF2-40B4-BE49-F238E27FC236}">
                <a16:creationId xmlns:a16="http://schemas.microsoft.com/office/drawing/2014/main" id="{628485AB-CE83-48C4-BA9B-EF641ED8E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71948-B4E8-455F-BABC-29E348212E32}"/>
              </a:ext>
            </a:extLst>
          </p:cNvPr>
          <p:cNvSpPr>
            <a:spLocks noGrp="1"/>
          </p:cNvSpPr>
          <p:nvPr>
            <p:ph type="sldNum" sz="quarter" idx="12"/>
          </p:nvPr>
        </p:nvSpPr>
        <p:spPr/>
        <p:txBody>
          <a:bodyPr/>
          <a:lstStyle/>
          <a:p>
            <a:fld id="{2230AF77-8FA1-4F06-BBCD-2FA8C361FE96}" type="slidenum">
              <a:rPr lang="en-US" smtClean="0"/>
              <a:t>‹#›</a:t>
            </a:fld>
            <a:endParaRPr lang="en-US"/>
          </a:p>
        </p:txBody>
      </p:sp>
    </p:spTree>
    <p:extLst>
      <p:ext uri="{BB962C8B-B14F-4D97-AF65-F5344CB8AC3E}">
        <p14:creationId xmlns:p14="http://schemas.microsoft.com/office/powerpoint/2010/main" val="223836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A0908-D709-4C39-A8BD-E3DFD0F0EF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882537-5020-46FC-A314-A2FE8C42A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F502D-18AE-4D3F-81C9-5A798715DD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E75C4-4B5F-4B54-B085-A49097BBBFFC}" type="datetimeFigureOut">
              <a:rPr lang="en-US" smtClean="0"/>
              <a:t>2/1/2022</a:t>
            </a:fld>
            <a:endParaRPr lang="en-US"/>
          </a:p>
        </p:txBody>
      </p:sp>
      <p:sp>
        <p:nvSpPr>
          <p:cNvPr id="5" name="Footer Placeholder 4">
            <a:extLst>
              <a:ext uri="{FF2B5EF4-FFF2-40B4-BE49-F238E27FC236}">
                <a16:creationId xmlns:a16="http://schemas.microsoft.com/office/drawing/2014/main" id="{B5636B13-6B8E-4211-9214-365B64379A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2BBB20-75E7-43C2-B9D5-96AB4BEFFD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AF77-8FA1-4F06-BBCD-2FA8C361FE96}" type="slidenum">
              <a:rPr lang="en-US" smtClean="0"/>
              <a:t>‹#›</a:t>
            </a:fld>
            <a:endParaRPr lang="en-US"/>
          </a:p>
        </p:txBody>
      </p:sp>
    </p:spTree>
    <p:extLst>
      <p:ext uri="{BB962C8B-B14F-4D97-AF65-F5344CB8AC3E}">
        <p14:creationId xmlns:p14="http://schemas.microsoft.com/office/powerpoint/2010/main" val="619677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flmd.uscourts.gov/"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7B01DE-B3C7-4BB9-9219-5FE32286896B}"/>
              </a:ext>
            </a:extLst>
          </p:cNvPr>
          <p:cNvPicPr>
            <a:picLocks noChangeAspect="1"/>
          </p:cNvPicPr>
          <p:nvPr/>
        </p:nvPicPr>
        <p:blipFill>
          <a:blip r:embed="rId4"/>
          <a:stretch>
            <a:fillRect/>
          </a:stretch>
        </p:blipFill>
        <p:spPr>
          <a:xfrm>
            <a:off x="9177019" y="6448743"/>
            <a:ext cx="419100" cy="371475"/>
          </a:xfrm>
          <a:prstGeom prst="rect">
            <a:avLst/>
          </a:prstGeom>
        </p:spPr>
      </p:pic>
      <p:pic>
        <p:nvPicPr>
          <p:cNvPr id="4100" name="Picture 4" descr="Home">
            <a:extLst>
              <a:ext uri="{FF2B5EF4-FFF2-40B4-BE49-F238E27FC236}">
                <a16:creationId xmlns:a16="http://schemas.microsoft.com/office/drawing/2014/main" id="{E461DFE1-8CE5-4B24-8CAB-A858F9FEA0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0924" y="84034"/>
            <a:ext cx="6689931" cy="668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01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Box 15">
            <a:extLst>
              <a:ext uri="{FF2B5EF4-FFF2-40B4-BE49-F238E27FC236}">
                <a16:creationId xmlns:a16="http://schemas.microsoft.com/office/drawing/2014/main" id="{2C2EAEE8-083F-4BBF-B2A5-1963FB29A599}"/>
              </a:ext>
            </a:extLst>
          </p:cNvPr>
          <p:cNvSpPr txBox="1"/>
          <p:nvPr/>
        </p:nvSpPr>
        <p:spPr>
          <a:xfrm>
            <a:off x="1001691" y="830785"/>
            <a:ext cx="9553575" cy="2739211"/>
          </a:xfrm>
          <a:prstGeom prst="rect">
            <a:avLst/>
          </a:prstGeom>
          <a:noFill/>
        </p:spPr>
        <p:txBody>
          <a:bodyPr wrap="square" rtlCol="0">
            <a:spAutoFit/>
          </a:bodyPr>
          <a:lstStyle/>
          <a:p>
            <a:pPr algn="ctr"/>
            <a:r>
              <a:rPr lang="en-US" sz="7200">
                <a:solidFill>
                  <a:schemeClr val="bg1"/>
                </a:solidFill>
                <a:latin typeface="Arial" panose="020B0604020202020204" pitchFamily="34" charset="0"/>
                <a:cs typeface="Arial" panose="020B0604020202020204" pitchFamily="34" charset="0"/>
              </a:rPr>
              <a:t>Upgrade PACER</a:t>
            </a:r>
          </a:p>
          <a:p>
            <a:pPr algn="ctr"/>
            <a:r>
              <a:rPr lang="en-US" sz="7200">
                <a:solidFill>
                  <a:schemeClr val="bg1"/>
                </a:solidFill>
                <a:latin typeface="Arial" panose="020B0604020202020204" pitchFamily="34" charset="0"/>
                <a:cs typeface="Arial" panose="020B0604020202020204" pitchFamily="34" charset="0"/>
              </a:rPr>
              <a:t>Account</a:t>
            </a:r>
          </a:p>
          <a:p>
            <a:pPr algn="ctr"/>
            <a:endParaRPr lang="en-US" sz="280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5659515-B140-44A7-B986-76197FBCD28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82223" y="4974329"/>
            <a:ext cx="1524003" cy="1522615"/>
          </a:xfrm>
          <a:prstGeom prst="rect">
            <a:avLst/>
          </a:prstGeom>
        </p:spPr>
      </p:pic>
      <p:sp>
        <p:nvSpPr>
          <p:cNvPr id="5" name="TextBox 4">
            <a:extLst>
              <a:ext uri="{FF2B5EF4-FFF2-40B4-BE49-F238E27FC236}">
                <a16:creationId xmlns:a16="http://schemas.microsoft.com/office/drawing/2014/main" id="{50E6E527-B6A3-4555-9715-4FAD94368A4D}"/>
              </a:ext>
            </a:extLst>
          </p:cNvPr>
          <p:cNvSpPr txBox="1"/>
          <p:nvPr/>
        </p:nvSpPr>
        <p:spPr>
          <a:xfrm>
            <a:off x="702176" y="3630030"/>
            <a:ext cx="8232272" cy="2308324"/>
          </a:xfrm>
          <a:prstGeom prst="rect">
            <a:avLst/>
          </a:prstGeom>
          <a:noFill/>
          <a:ln>
            <a:solidFill>
              <a:schemeClr val="accent3">
                <a:lumMod val="20000"/>
                <a:lumOff val="80000"/>
              </a:schemeClr>
            </a:solidFill>
          </a:ln>
          <a:effectLst>
            <a:glow rad="139700">
              <a:schemeClr val="accent3">
                <a:satMod val="175000"/>
                <a:alpha val="40000"/>
              </a:schemeClr>
            </a:glow>
            <a:outerShdw blurRad="63500" sx="102000" sy="102000" algn="ctr" rotWithShape="0">
              <a:prstClr val="black">
                <a:alpha val="40000"/>
              </a:prstClr>
            </a:outerShdw>
          </a:effectLst>
        </p:spPr>
        <p:txBody>
          <a:bodyPr wrap="square" rtlCol="0">
            <a:spAutoFit/>
          </a:bodyPr>
          <a:lstStyle/>
          <a:p>
            <a:pPr algn="ctr"/>
            <a:r>
              <a:rPr lang="en-US" sz="4800">
                <a:solidFill>
                  <a:schemeClr val="accent1">
                    <a:lumMod val="40000"/>
                    <a:lumOff val="60000"/>
                  </a:schemeClr>
                </a:solidFill>
                <a:latin typeface="Arial" panose="020B0604020202020204" pitchFamily="34" charset="0"/>
                <a:cs typeface="Arial" panose="020B0604020202020204" pitchFamily="34" charset="0"/>
              </a:rPr>
              <a:t>PACER accounts created prior to August of 2014 must be upgraded.</a:t>
            </a:r>
          </a:p>
        </p:txBody>
      </p:sp>
      <p:sp>
        <p:nvSpPr>
          <p:cNvPr id="8" name="TextBox 7">
            <a:extLst>
              <a:ext uri="{FF2B5EF4-FFF2-40B4-BE49-F238E27FC236}">
                <a16:creationId xmlns:a16="http://schemas.microsoft.com/office/drawing/2014/main" id="{F6603893-1F3C-472D-9DA6-0F145579AC01}"/>
              </a:ext>
            </a:extLst>
          </p:cNvPr>
          <p:cNvSpPr txBox="1"/>
          <p:nvPr/>
        </p:nvSpPr>
        <p:spPr>
          <a:xfrm rot="19981646">
            <a:off x="7146316" y="2053007"/>
            <a:ext cx="4747838" cy="646331"/>
          </a:xfrm>
          <a:prstGeom prst="rect">
            <a:avLst/>
          </a:prstGeom>
          <a:noFill/>
        </p:spPr>
        <p:txBody>
          <a:bodyPr wrap="none" rtlCol="0">
            <a:spAutoFit/>
          </a:bodyPr>
          <a:lstStyle/>
          <a:p>
            <a:r>
              <a:rPr lang="en-US" sz="3600" b="1" i="1">
                <a:solidFill>
                  <a:schemeClr val="accent4"/>
                </a:solidFill>
              </a:rPr>
              <a:t>Before February 7, 2022</a:t>
            </a:r>
            <a:endParaRPr lang="en-US" b="1" i="1">
              <a:solidFill>
                <a:schemeClr val="accent4"/>
              </a:solidFill>
            </a:endParaRPr>
          </a:p>
        </p:txBody>
      </p:sp>
    </p:spTree>
    <p:custDataLst>
      <p:tags r:id="rId1"/>
    </p:custDataLst>
    <p:extLst>
      <p:ext uri="{BB962C8B-B14F-4D97-AF65-F5344CB8AC3E}">
        <p14:creationId xmlns:p14="http://schemas.microsoft.com/office/powerpoint/2010/main" val="1858417900"/>
      </p:ext>
    </p:extLst>
  </p:cSld>
  <p:clrMapOvr>
    <a:masterClrMapping/>
  </p:clrMapOvr>
  <mc:AlternateContent xmlns:mc="http://schemas.openxmlformats.org/markup-compatibility/2006" xmlns:p14="http://schemas.microsoft.com/office/powerpoint/2010/main">
    <mc:Choice Requires="p14">
      <p:transition spd="slow" p14:dur="2000" advTm="36779"/>
    </mc:Choice>
    <mc:Fallback xmlns="">
      <p:transition spd="slow" advTm="367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ppt_x</p:attrName>
                                        </p:attrNameLst>
                                      </p:cBhvr>
                                      <p:tavLst>
                                        <p:tav tm="0">
                                          <p:val>
                                            <p:strVal val="#ppt_x"/>
                                          </p:val>
                                        </p:tav>
                                        <p:tav tm="100000">
                                          <p:val>
                                            <p:strVal val="#ppt_x"/>
                                          </p:val>
                                        </p:tav>
                                      </p:tavLst>
                                    </p:anim>
                                    <p:anim calcmode="lin" valueType="num">
                                      <p:cBhvr>
                                        <p:cTn id="21"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3B3F91-BA8D-47AF-92F8-DE05FD9FCAE5}"/>
              </a:ext>
            </a:extLst>
          </p:cNvPr>
          <p:cNvSpPr txBox="1"/>
          <p:nvPr/>
        </p:nvSpPr>
        <p:spPr>
          <a:xfrm>
            <a:off x="1478071" y="245328"/>
            <a:ext cx="9235858" cy="830997"/>
          </a:xfrm>
          <a:prstGeom prst="rect">
            <a:avLst/>
          </a:prstGeom>
          <a:noFill/>
        </p:spPr>
        <p:txBody>
          <a:bodyPr wrap="square" rtlCol="0">
            <a:spAutoFit/>
          </a:bodyPr>
          <a:lstStyle/>
          <a:p>
            <a:pPr algn="ctr"/>
            <a:r>
              <a:rPr lang="en-US"/>
              <a:t> </a:t>
            </a:r>
            <a:r>
              <a:rPr lang="pl-PL" sz="2400">
                <a:solidFill>
                  <a:schemeClr val="bg1"/>
                </a:solidFill>
                <a:latin typeface="Arial" panose="020B0604020202020204" pitchFamily="34" charset="0"/>
                <a:cs typeface="Arial" panose="020B0604020202020204" pitchFamily="34" charset="0"/>
              </a:rPr>
              <a:t> </a:t>
            </a:r>
            <a:r>
              <a:rPr lang="pl-PL" sz="4800">
                <a:solidFill>
                  <a:schemeClr val="bg1"/>
                </a:solidFill>
                <a:latin typeface="Arial" panose="020B0604020202020204" pitchFamily="34" charset="0"/>
                <a:cs typeface="Arial" panose="020B0604020202020204" pitchFamily="34" charset="0"/>
              </a:rPr>
              <a:t>Go to </a:t>
            </a:r>
            <a:r>
              <a:rPr lang="pl-PL" sz="4800">
                <a:solidFill>
                  <a:srgbClr val="00B0F0"/>
                </a:solidFill>
                <a:latin typeface="Arial" panose="020B0604020202020204" pitchFamily="34" charset="0"/>
                <a:cs typeface="Arial" panose="020B0604020202020204" pitchFamily="34" charset="0"/>
              </a:rPr>
              <a:t>www.pacer.gov </a:t>
            </a:r>
            <a:endParaRPr lang="en-US" sz="4800">
              <a:solidFill>
                <a:srgbClr val="00B0F0"/>
              </a:solidFill>
              <a:latin typeface="Arial" panose="020B0604020202020204" pitchFamily="34" charset="0"/>
              <a:cs typeface="Arial" panose="020B0604020202020204" pitchFamily="34" charset="0"/>
            </a:endParaRPr>
          </a:p>
        </p:txBody>
      </p:sp>
      <p:pic>
        <p:nvPicPr>
          <p:cNvPr id="16" name="Picture 15" descr="Graphical user interface, application&#10;&#10;Description automatically generated">
            <a:extLst>
              <a:ext uri="{FF2B5EF4-FFF2-40B4-BE49-F238E27FC236}">
                <a16:creationId xmlns:a16="http://schemas.microsoft.com/office/drawing/2014/main" id="{DA2079BB-F185-4C17-93C6-22798DA0BD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7775" y="1718681"/>
            <a:ext cx="9144000" cy="4906537"/>
          </a:xfrm>
          <a:prstGeom prst="rect">
            <a:avLst/>
          </a:prstGeom>
          <a:effectLst>
            <a:outerShdw blurRad="63500" sx="102000" sy="102000" algn="ctr" rotWithShape="0">
              <a:prstClr val="black">
                <a:alpha val="40000"/>
              </a:prstClr>
            </a:outerShdw>
          </a:effectLst>
        </p:spPr>
      </p:pic>
      <p:sp>
        <p:nvSpPr>
          <p:cNvPr id="17" name="Rectangle: Rounded Corners 16">
            <a:extLst>
              <a:ext uri="{FF2B5EF4-FFF2-40B4-BE49-F238E27FC236}">
                <a16:creationId xmlns:a16="http://schemas.microsoft.com/office/drawing/2014/main" id="{55F0EB5F-352B-4064-A3F6-AB730969563C}"/>
              </a:ext>
            </a:extLst>
          </p:cNvPr>
          <p:cNvSpPr/>
          <p:nvPr/>
        </p:nvSpPr>
        <p:spPr>
          <a:xfrm>
            <a:off x="5636712" y="2738906"/>
            <a:ext cx="1878904" cy="38709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4CDB147-B681-4273-ADF7-5E007B54039E}"/>
              </a:ext>
            </a:extLst>
          </p:cNvPr>
          <p:cNvSpPr/>
          <p:nvPr/>
        </p:nvSpPr>
        <p:spPr>
          <a:xfrm>
            <a:off x="5636712" y="3218078"/>
            <a:ext cx="2367420" cy="4671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33622759"/>
      </p:ext>
    </p:extLst>
  </p:cSld>
  <p:clrMapOvr>
    <a:masterClrMapping/>
  </p:clrMapOvr>
  <mc:AlternateContent xmlns:mc="http://schemas.openxmlformats.org/markup-compatibility/2006" xmlns:p14="http://schemas.microsoft.com/office/powerpoint/2010/main">
    <mc:Choice Requires="p14">
      <p:transition spd="slow" p14:dur="2000" advTm="16380"/>
    </mc:Choice>
    <mc:Fallback xmlns="">
      <p:transition spd="slow" advTm="16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3B3F91-BA8D-47AF-92F8-DE05FD9FCAE5}"/>
              </a:ext>
            </a:extLst>
          </p:cNvPr>
          <p:cNvSpPr txBox="1"/>
          <p:nvPr/>
        </p:nvSpPr>
        <p:spPr>
          <a:xfrm>
            <a:off x="1478071" y="308521"/>
            <a:ext cx="9235858" cy="830997"/>
          </a:xfrm>
          <a:prstGeom prst="rect">
            <a:avLst/>
          </a:prstGeom>
          <a:noFill/>
        </p:spPr>
        <p:txBody>
          <a:bodyPr wrap="square" rtlCol="0">
            <a:spAutoFit/>
          </a:bodyPr>
          <a:lstStyle/>
          <a:p>
            <a:pPr algn="ctr"/>
            <a:r>
              <a:rPr lang="pl-PL" sz="2400">
                <a:solidFill>
                  <a:schemeClr val="bg1"/>
                </a:solidFill>
                <a:latin typeface="Arial" panose="020B0604020202020204" pitchFamily="34" charset="0"/>
                <a:cs typeface="Arial" panose="020B0604020202020204" pitchFamily="34" charset="0"/>
              </a:rPr>
              <a:t> </a:t>
            </a:r>
            <a:r>
              <a:rPr lang="en-US" sz="4800">
                <a:solidFill>
                  <a:schemeClr val="bg1"/>
                </a:solidFill>
                <a:latin typeface="Arial" panose="020B0604020202020204" pitchFamily="34" charset="0"/>
                <a:cs typeface="Arial" panose="020B0604020202020204" pitchFamily="34" charset="0"/>
              </a:rPr>
              <a:t>Login to PACER Account</a:t>
            </a:r>
            <a:endParaRPr lang="en-US" sz="4800">
              <a:solidFill>
                <a:srgbClr val="00B0F0"/>
              </a:solidFill>
              <a:latin typeface="Arial" panose="020B0604020202020204" pitchFamily="34" charset="0"/>
              <a:cs typeface="Arial" panose="020B0604020202020204" pitchFamily="34" charset="0"/>
            </a:endParaRPr>
          </a:p>
        </p:txBody>
      </p:sp>
      <p:pic>
        <p:nvPicPr>
          <p:cNvPr id="8" name="Picture 7" descr="Graphical user interface, text, application, email, website&#10;&#10;Description automatically generated">
            <a:extLst>
              <a:ext uri="{FF2B5EF4-FFF2-40B4-BE49-F238E27FC236}">
                <a16:creationId xmlns:a16="http://schemas.microsoft.com/office/drawing/2014/main" id="{FBAD1405-8ECE-447A-94D5-D014C5BF4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833" y="1826029"/>
            <a:ext cx="6915019" cy="2796772"/>
          </a:xfrm>
          <a:prstGeom prst="rect">
            <a:avLst/>
          </a:prstGeom>
          <a:effectLst>
            <a:outerShdw blurRad="63500" sx="102000" sy="102000" algn="ctr" rotWithShape="0">
              <a:prstClr val="black">
                <a:alpha val="40000"/>
              </a:prstClr>
            </a:outerShdw>
          </a:effectLst>
        </p:spPr>
      </p:pic>
      <p:pic>
        <p:nvPicPr>
          <p:cNvPr id="10" name="Picture 9" descr="Graphical user interface, text&#10;&#10;Description automatically generated">
            <a:extLst>
              <a:ext uri="{FF2B5EF4-FFF2-40B4-BE49-F238E27FC236}">
                <a16:creationId xmlns:a16="http://schemas.microsoft.com/office/drawing/2014/main" id="{496B1864-A2C2-482D-8378-3347594F27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0460" y="1813545"/>
            <a:ext cx="4350707" cy="4642176"/>
          </a:xfrm>
          <a:prstGeom prst="rect">
            <a:avLst/>
          </a:prstGeom>
          <a:effectLst>
            <a:outerShdw blurRad="63500" sx="102000" sy="102000" algn="ctr" rotWithShape="0">
              <a:prstClr val="black">
                <a:alpha val="40000"/>
              </a:prstClr>
            </a:outerShdw>
          </a:effectLst>
        </p:spPr>
      </p:pic>
      <p:sp>
        <p:nvSpPr>
          <p:cNvPr id="13" name="Rectangle: Rounded Corners 12">
            <a:extLst>
              <a:ext uri="{FF2B5EF4-FFF2-40B4-BE49-F238E27FC236}">
                <a16:creationId xmlns:a16="http://schemas.microsoft.com/office/drawing/2014/main" id="{91C8FED9-B10D-4550-8BD6-56169ED09677}"/>
              </a:ext>
            </a:extLst>
          </p:cNvPr>
          <p:cNvSpPr/>
          <p:nvPr/>
        </p:nvSpPr>
        <p:spPr>
          <a:xfrm>
            <a:off x="400833" y="4119095"/>
            <a:ext cx="2505205" cy="45290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3EF6F1A-7646-48C4-873B-5C4356766FB9}"/>
              </a:ext>
            </a:extLst>
          </p:cNvPr>
          <p:cNvSpPr/>
          <p:nvPr/>
        </p:nvSpPr>
        <p:spPr>
          <a:xfrm>
            <a:off x="8538576" y="3786177"/>
            <a:ext cx="2321490" cy="65041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87F02E5-E6EF-486D-A560-A1F8175145D8}"/>
              </a:ext>
            </a:extLst>
          </p:cNvPr>
          <p:cNvSpPr/>
          <p:nvPr/>
        </p:nvSpPr>
        <p:spPr>
          <a:xfrm>
            <a:off x="8354860" y="4436595"/>
            <a:ext cx="638828" cy="3635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75667188"/>
      </p:ext>
    </p:extLst>
  </p:cSld>
  <p:clrMapOvr>
    <a:masterClrMapping/>
  </p:clrMapOvr>
  <mc:AlternateContent xmlns:mc="http://schemas.openxmlformats.org/markup-compatibility/2006" xmlns:p14="http://schemas.microsoft.com/office/powerpoint/2010/main">
    <mc:Choice Requires="p14">
      <p:transition spd="slow" p14:dur="2000" advTm="16109"/>
    </mc:Choice>
    <mc:Fallback xmlns="">
      <p:transition spd="slow" advTm="161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ppt_x</p:attrName>
                                        </p:attrNameLst>
                                      </p:cBhvr>
                                      <p:tavLst>
                                        <p:tav tm="0">
                                          <p:val>
                                            <p:strVal val="#ppt_x"/>
                                          </p:val>
                                        </p:tav>
                                        <p:tav tm="100000">
                                          <p:val>
                                            <p:strVal val="#ppt_x"/>
                                          </p:val>
                                        </p:tav>
                                      </p:tavLst>
                                    </p:anim>
                                    <p:anim calcmode="lin" valueType="num">
                                      <p:cBhvr>
                                        <p:cTn id="16" dur="2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ppt_x</p:attrName>
                                        </p:attrNameLst>
                                      </p:cBhvr>
                                      <p:tavLst>
                                        <p:tav tm="0">
                                          <p:val>
                                            <p:strVal val="#ppt_x"/>
                                          </p:val>
                                        </p:tav>
                                        <p:tav tm="100000">
                                          <p:val>
                                            <p:strVal val="#ppt_x"/>
                                          </p:val>
                                        </p:tav>
                                      </p:tavLst>
                                    </p:anim>
                                    <p:anim calcmode="lin" valueType="num">
                                      <p:cBhvr>
                                        <p:cTn id="27" dur="2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1"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2000"/>
                                        <p:tgtEl>
                                          <p:spTgt spid="14"/>
                                        </p:tgtEl>
                                      </p:cBhvr>
                                    </p:animEffect>
                                  </p:childTnLst>
                                </p:cTn>
                              </p:par>
                            </p:childTnLst>
                          </p:cTn>
                        </p:par>
                        <p:par>
                          <p:cTn id="32" fill="hold">
                            <p:stCondLst>
                              <p:cond delay="4000"/>
                            </p:stCondLst>
                            <p:childTnLst>
                              <p:par>
                                <p:cTn id="33" presetID="21" presetClass="entr" presetSubtype="1" fill="hold" grpId="0" nodeType="afterEffect">
                                  <p:stCondLst>
                                    <p:cond delay="25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1F4C2FB-9E96-423A-9574-29E6BA26B0B4}"/>
              </a:ext>
            </a:extLst>
          </p:cNvPr>
          <p:cNvPicPr>
            <a:picLocks noChangeAspect="1"/>
          </p:cNvPicPr>
          <p:nvPr/>
        </p:nvPicPr>
        <p:blipFill>
          <a:blip r:embed="rId5"/>
          <a:stretch>
            <a:fillRect/>
          </a:stretch>
        </p:blipFill>
        <p:spPr>
          <a:xfrm>
            <a:off x="2709862" y="2431491"/>
            <a:ext cx="6772275" cy="3295650"/>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BCFB5996-C88C-4E33-9B77-6CF59342CEC9}"/>
              </a:ext>
            </a:extLst>
          </p:cNvPr>
          <p:cNvSpPr txBox="1"/>
          <p:nvPr/>
        </p:nvSpPr>
        <p:spPr>
          <a:xfrm>
            <a:off x="2909690" y="391255"/>
            <a:ext cx="6372618" cy="830997"/>
          </a:xfrm>
          <a:prstGeom prst="rect">
            <a:avLst/>
          </a:prstGeom>
          <a:noFill/>
        </p:spPr>
        <p:txBody>
          <a:bodyPr wrap="square" rtlCol="0">
            <a:spAutoFit/>
          </a:bodyPr>
          <a:lstStyle/>
          <a:p>
            <a:r>
              <a:rPr lang="en-US" sz="4800">
                <a:solidFill>
                  <a:schemeClr val="bg1"/>
                </a:solidFill>
                <a:latin typeface="Arial" panose="020B0604020202020204" pitchFamily="34" charset="0"/>
                <a:cs typeface="Arial" panose="020B0604020202020204" pitchFamily="34" charset="0"/>
              </a:rPr>
              <a:t>PACER Account Type</a:t>
            </a:r>
          </a:p>
        </p:txBody>
      </p:sp>
      <p:sp>
        <p:nvSpPr>
          <p:cNvPr id="8" name="Arrow: Left 7">
            <a:extLst>
              <a:ext uri="{FF2B5EF4-FFF2-40B4-BE49-F238E27FC236}">
                <a16:creationId xmlns:a16="http://schemas.microsoft.com/office/drawing/2014/main" id="{A237FF9D-1B47-457C-8EB1-A9BDF9D1C92B}"/>
              </a:ext>
            </a:extLst>
          </p:cNvPr>
          <p:cNvSpPr/>
          <p:nvPr/>
        </p:nvSpPr>
        <p:spPr>
          <a:xfrm>
            <a:off x="7202465" y="3509963"/>
            <a:ext cx="475990" cy="298519"/>
          </a:xfrm>
          <a:prstGeom prst="lef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30641404"/>
      </p:ext>
    </p:extLst>
  </p:cSld>
  <p:clrMapOvr>
    <a:masterClrMapping/>
  </p:clrMapOvr>
  <mc:AlternateContent xmlns:mc="http://schemas.openxmlformats.org/markup-compatibility/2006" xmlns:p14="http://schemas.microsoft.com/office/powerpoint/2010/main">
    <mc:Choice Requires="p14">
      <p:transition spd="slow" p14:dur="2000" advTm="19909"/>
    </mc:Choice>
    <mc:Fallback xmlns="">
      <p:transition spd="slow" advTm="199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4CA558E-A738-4D12-940D-BE10E45E8C45}"/>
              </a:ext>
            </a:extLst>
          </p:cNvPr>
          <p:cNvPicPr>
            <a:picLocks noChangeAspect="1"/>
          </p:cNvPicPr>
          <p:nvPr/>
        </p:nvPicPr>
        <p:blipFill>
          <a:blip r:embed="rId5"/>
          <a:stretch>
            <a:fillRect/>
          </a:stretch>
        </p:blipFill>
        <p:spPr>
          <a:xfrm>
            <a:off x="3000375" y="2119312"/>
            <a:ext cx="6191250" cy="4105275"/>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DDF43BE0-C28E-495E-9945-9104DC8FA163}"/>
              </a:ext>
            </a:extLst>
          </p:cNvPr>
          <p:cNvSpPr txBox="1"/>
          <p:nvPr/>
        </p:nvSpPr>
        <p:spPr>
          <a:xfrm>
            <a:off x="2530258" y="347194"/>
            <a:ext cx="7515617" cy="830997"/>
          </a:xfrm>
          <a:prstGeom prst="rect">
            <a:avLst/>
          </a:prstGeom>
          <a:noFill/>
        </p:spPr>
        <p:txBody>
          <a:bodyPr wrap="square" rtlCol="0">
            <a:spAutoFit/>
          </a:bodyPr>
          <a:lstStyle/>
          <a:p>
            <a:r>
              <a:rPr lang="en-US" sz="4800">
                <a:solidFill>
                  <a:schemeClr val="bg1"/>
                </a:solidFill>
                <a:latin typeface="Arial" panose="020B0604020202020204" pitchFamily="34" charset="0"/>
                <a:cs typeface="Arial" panose="020B0604020202020204" pitchFamily="34" charset="0"/>
              </a:rPr>
              <a:t>Upgrade PACER Account</a:t>
            </a:r>
          </a:p>
        </p:txBody>
      </p:sp>
      <p:sp>
        <p:nvSpPr>
          <p:cNvPr id="12" name="Arrow: Left 11">
            <a:extLst>
              <a:ext uri="{FF2B5EF4-FFF2-40B4-BE49-F238E27FC236}">
                <a16:creationId xmlns:a16="http://schemas.microsoft.com/office/drawing/2014/main" id="{E99A25D1-FC3D-47D5-8A48-29A439C2F1AD}"/>
              </a:ext>
            </a:extLst>
          </p:cNvPr>
          <p:cNvSpPr/>
          <p:nvPr/>
        </p:nvSpPr>
        <p:spPr>
          <a:xfrm rot="10800000">
            <a:off x="2762380" y="4280659"/>
            <a:ext cx="475990" cy="298519"/>
          </a:xfrm>
          <a:prstGeom prst="lef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03F97CA9-082F-4483-8395-B3D9E41928AF}"/>
              </a:ext>
            </a:extLst>
          </p:cNvPr>
          <p:cNvSpPr/>
          <p:nvPr/>
        </p:nvSpPr>
        <p:spPr>
          <a:xfrm rot="10800000">
            <a:off x="2762379" y="5108638"/>
            <a:ext cx="475990" cy="298519"/>
          </a:xfrm>
          <a:prstGeom prst="lef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D0EE5D4-FBE6-4396-9D02-B8784F6DAD17}"/>
              </a:ext>
            </a:extLst>
          </p:cNvPr>
          <p:cNvSpPr/>
          <p:nvPr/>
        </p:nvSpPr>
        <p:spPr>
          <a:xfrm>
            <a:off x="5173249" y="5549030"/>
            <a:ext cx="651354" cy="40083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570B331-6D18-4B0A-97C6-26FCD5B43E27}"/>
              </a:ext>
            </a:extLst>
          </p:cNvPr>
          <p:cNvSpPr/>
          <p:nvPr/>
        </p:nvSpPr>
        <p:spPr>
          <a:xfrm>
            <a:off x="3444658" y="2267211"/>
            <a:ext cx="776613" cy="47169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DAF669F-2A62-42CA-9086-1AA4C8D07ADF}"/>
              </a:ext>
            </a:extLst>
          </p:cNvPr>
          <p:cNvSpPr/>
          <p:nvPr/>
        </p:nvSpPr>
        <p:spPr>
          <a:xfrm>
            <a:off x="3444658" y="2267211"/>
            <a:ext cx="2115484" cy="56377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38284848"/>
      </p:ext>
    </p:extLst>
  </p:cSld>
  <p:clrMapOvr>
    <a:masterClrMapping/>
  </p:clrMapOvr>
  <mc:AlternateContent xmlns:mc="http://schemas.openxmlformats.org/markup-compatibility/2006" xmlns:p14="http://schemas.microsoft.com/office/powerpoint/2010/main">
    <mc:Choice Requires="p14">
      <p:transition spd="slow" p14:dur="2000" advTm="35634"/>
    </mc:Choice>
    <mc:Fallback xmlns="">
      <p:transition spd="slow" advTm="35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anim calcmode="lin" valueType="num">
                                      <p:cBhvr>
                                        <p:cTn id="30" dur="2000" fill="hold"/>
                                        <p:tgtEl>
                                          <p:spTgt spid="12"/>
                                        </p:tgtEl>
                                        <p:attrNameLst>
                                          <p:attrName>ppt_x</p:attrName>
                                        </p:attrNameLst>
                                      </p:cBhvr>
                                      <p:tavLst>
                                        <p:tav tm="0">
                                          <p:val>
                                            <p:strVal val="#ppt_x"/>
                                          </p:val>
                                        </p:tav>
                                        <p:tav tm="100000">
                                          <p:val>
                                            <p:strVal val="#ppt_x"/>
                                          </p:val>
                                        </p:tav>
                                      </p:tavLst>
                                    </p:anim>
                                    <p:anim calcmode="lin" valueType="num">
                                      <p:cBhvr>
                                        <p:cTn id="31"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anim calcmode="lin" valueType="num">
                                      <p:cBhvr>
                                        <p:cTn id="37" dur="2000" fill="hold"/>
                                        <p:tgtEl>
                                          <p:spTgt spid="13"/>
                                        </p:tgtEl>
                                        <p:attrNameLst>
                                          <p:attrName>ppt_x</p:attrName>
                                        </p:attrNameLst>
                                      </p:cBhvr>
                                      <p:tavLst>
                                        <p:tav tm="0">
                                          <p:val>
                                            <p:strVal val="#ppt_x"/>
                                          </p:val>
                                        </p:tav>
                                        <p:tav tm="100000">
                                          <p:val>
                                            <p:strVal val="#ppt_x"/>
                                          </p:val>
                                        </p:tav>
                                      </p:tavLst>
                                    </p:anim>
                                    <p:anim calcmode="lin" valueType="num">
                                      <p:cBhvr>
                                        <p:cTn id="38"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0" grpId="0" animBg="1"/>
      <p:bldP spid="1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814ECFB-1054-4FF0-B934-B1805A9C5F0A}"/>
              </a:ext>
            </a:extLst>
          </p:cNvPr>
          <p:cNvPicPr>
            <a:picLocks noChangeAspect="1"/>
          </p:cNvPicPr>
          <p:nvPr/>
        </p:nvPicPr>
        <p:blipFill>
          <a:blip r:embed="rId5"/>
          <a:stretch>
            <a:fillRect/>
          </a:stretch>
        </p:blipFill>
        <p:spPr>
          <a:xfrm>
            <a:off x="3214883" y="1838325"/>
            <a:ext cx="5543550" cy="5019675"/>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8D7E0105-5946-478F-AE37-32027B64337E}"/>
              </a:ext>
            </a:extLst>
          </p:cNvPr>
          <p:cNvSpPr txBox="1"/>
          <p:nvPr/>
        </p:nvSpPr>
        <p:spPr>
          <a:xfrm>
            <a:off x="2530258" y="347194"/>
            <a:ext cx="7515617" cy="830997"/>
          </a:xfrm>
          <a:prstGeom prst="rect">
            <a:avLst/>
          </a:prstGeom>
          <a:noFill/>
        </p:spPr>
        <p:txBody>
          <a:bodyPr wrap="square" rtlCol="0">
            <a:spAutoFit/>
          </a:bodyPr>
          <a:lstStyle/>
          <a:p>
            <a:r>
              <a:rPr lang="en-US" sz="4800">
                <a:solidFill>
                  <a:schemeClr val="bg1"/>
                </a:solidFill>
                <a:latin typeface="Arial" panose="020B0604020202020204" pitchFamily="34" charset="0"/>
                <a:cs typeface="Arial" panose="020B0604020202020204" pitchFamily="34" charset="0"/>
              </a:rPr>
              <a:t>Upgrade PACER Account</a:t>
            </a:r>
          </a:p>
        </p:txBody>
      </p:sp>
      <p:sp>
        <p:nvSpPr>
          <p:cNvPr id="10" name="Arrow: Left 9">
            <a:extLst>
              <a:ext uri="{FF2B5EF4-FFF2-40B4-BE49-F238E27FC236}">
                <a16:creationId xmlns:a16="http://schemas.microsoft.com/office/drawing/2014/main" id="{F962C4AB-7EFC-4BB5-8440-CE373EA11FD8}"/>
              </a:ext>
            </a:extLst>
          </p:cNvPr>
          <p:cNvSpPr/>
          <p:nvPr/>
        </p:nvSpPr>
        <p:spPr>
          <a:xfrm rot="10800000">
            <a:off x="3075530" y="4287335"/>
            <a:ext cx="475990" cy="298519"/>
          </a:xfrm>
          <a:prstGeom prst="lef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86BE7F7-C4A8-4780-BA7D-F04A2F0F5667}"/>
              </a:ext>
            </a:extLst>
          </p:cNvPr>
          <p:cNvSpPr/>
          <p:nvPr/>
        </p:nvSpPr>
        <p:spPr>
          <a:xfrm>
            <a:off x="5075520" y="6184432"/>
            <a:ext cx="523614" cy="41678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F4C0D3E8-4CD6-4BF1-B338-3752E8DCF26A}"/>
              </a:ext>
            </a:extLst>
          </p:cNvPr>
          <p:cNvSpPr/>
          <p:nvPr/>
        </p:nvSpPr>
        <p:spPr>
          <a:xfrm>
            <a:off x="4359058" y="2016690"/>
            <a:ext cx="716462" cy="40083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90870716"/>
      </p:ext>
    </p:extLst>
  </p:cSld>
  <p:clrMapOvr>
    <a:masterClrMapping/>
  </p:clrMapOvr>
  <mc:AlternateContent xmlns:mc="http://schemas.openxmlformats.org/markup-compatibility/2006" xmlns:p14="http://schemas.microsoft.com/office/powerpoint/2010/main">
    <mc:Choice Requires="p14">
      <p:transition spd="slow" p14:dur="2000" advTm="15126"/>
    </mc:Choice>
    <mc:Fallback xmlns="">
      <p:transition spd="slow" advTm="151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ppt_x</p:attrName>
                                        </p:attrNameLst>
                                      </p:cBhvr>
                                      <p:tavLst>
                                        <p:tav tm="0">
                                          <p:val>
                                            <p:strVal val="#ppt_x"/>
                                          </p:val>
                                        </p:tav>
                                        <p:tav tm="100000">
                                          <p:val>
                                            <p:strVal val="#ppt_x"/>
                                          </p:val>
                                        </p:tav>
                                      </p:tavLst>
                                    </p:anim>
                                    <p:anim calcmode="lin" valueType="num">
                                      <p:cBhvr>
                                        <p:cTn id="14"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D27209-A53E-4657-96F7-FE45EF629750}"/>
              </a:ext>
            </a:extLst>
          </p:cNvPr>
          <p:cNvPicPr>
            <a:picLocks noChangeAspect="1"/>
          </p:cNvPicPr>
          <p:nvPr/>
        </p:nvPicPr>
        <p:blipFill>
          <a:blip r:embed="rId5"/>
          <a:stretch>
            <a:fillRect/>
          </a:stretch>
        </p:blipFill>
        <p:spPr>
          <a:xfrm>
            <a:off x="2447925" y="2260132"/>
            <a:ext cx="7296150" cy="4352925"/>
          </a:xfrm>
          <a:prstGeom prst="rect">
            <a:avLst/>
          </a:prstGeom>
        </p:spPr>
      </p:pic>
      <p:sp>
        <p:nvSpPr>
          <p:cNvPr id="8" name="Rectangle 7">
            <a:extLst>
              <a:ext uri="{FF2B5EF4-FFF2-40B4-BE49-F238E27FC236}">
                <a16:creationId xmlns:a16="http://schemas.microsoft.com/office/drawing/2014/main" id="{E7BEF6DF-A9BB-4E22-B638-33F52A006C18}"/>
              </a:ext>
            </a:extLst>
          </p:cNvPr>
          <p:cNvSpPr/>
          <p:nvPr/>
        </p:nvSpPr>
        <p:spPr>
          <a:xfrm>
            <a:off x="2447925" y="338099"/>
            <a:ext cx="7490565" cy="830997"/>
          </a:xfrm>
          <a:prstGeom prst="rect">
            <a:avLst/>
          </a:prstGeom>
        </p:spPr>
        <p:txBody>
          <a:bodyPr wrap="square">
            <a:spAutoFit/>
          </a:bodyPr>
          <a:lstStyle/>
          <a:p>
            <a:r>
              <a:rPr lang="en-US" sz="4800">
                <a:solidFill>
                  <a:schemeClr val="bg1"/>
                </a:solidFill>
                <a:latin typeface="Arial" panose="020B0604020202020204" pitchFamily="34" charset="0"/>
                <a:cs typeface="Arial" panose="020B0604020202020204" pitchFamily="34" charset="0"/>
              </a:rPr>
              <a:t>Upgrade PACER Account</a:t>
            </a:r>
          </a:p>
        </p:txBody>
      </p:sp>
      <p:sp>
        <p:nvSpPr>
          <p:cNvPr id="13" name="Rectangle: Rounded Corners 12">
            <a:extLst>
              <a:ext uri="{FF2B5EF4-FFF2-40B4-BE49-F238E27FC236}">
                <a16:creationId xmlns:a16="http://schemas.microsoft.com/office/drawing/2014/main" id="{F80D37EC-5168-4408-A39F-315D2BAB55C3}"/>
              </a:ext>
            </a:extLst>
          </p:cNvPr>
          <p:cNvSpPr/>
          <p:nvPr/>
        </p:nvSpPr>
        <p:spPr>
          <a:xfrm>
            <a:off x="4459266" y="2369445"/>
            <a:ext cx="977030" cy="58669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582EC84-F4DD-43A7-A9D7-1CDEF4C46D51}"/>
              </a:ext>
            </a:extLst>
          </p:cNvPr>
          <p:cNvSpPr/>
          <p:nvPr/>
        </p:nvSpPr>
        <p:spPr>
          <a:xfrm>
            <a:off x="4634630" y="5917732"/>
            <a:ext cx="801666"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72763401"/>
      </p:ext>
    </p:extLst>
  </p:cSld>
  <p:clrMapOvr>
    <a:masterClrMapping/>
  </p:clrMapOvr>
  <mc:AlternateContent xmlns:mc="http://schemas.openxmlformats.org/markup-compatibility/2006" xmlns:p14="http://schemas.microsoft.com/office/powerpoint/2010/main">
    <mc:Choice Requires="p14">
      <p:transition spd="slow" p14:dur="2000" advTm="21495"/>
    </mc:Choice>
    <mc:Fallback xmlns="">
      <p:transition spd="slow" advTm="214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7309" y="1093633"/>
            <a:ext cx="12192001" cy="576346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7309" y="980233"/>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3B3F91-BA8D-47AF-92F8-DE05FD9FCAE5}"/>
              </a:ext>
            </a:extLst>
          </p:cNvPr>
          <p:cNvSpPr txBox="1"/>
          <p:nvPr/>
        </p:nvSpPr>
        <p:spPr>
          <a:xfrm>
            <a:off x="4510903" y="227504"/>
            <a:ext cx="3155576" cy="584775"/>
          </a:xfrm>
          <a:prstGeom prst="rect">
            <a:avLst/>
          </a:prstGeom>
          <a:noFill/>
        </p:spPr>
        <p:txBody>
          <a:bodyPr wrap="square" rtlCol="0">
            <a:spAutoFit/>
          </a:bodyPr>
          <a:lstStyle/>
          <a:p>
            <a:pPr algn="ctr"/>
            <a:r>
              <a:rPr lang="en-US"/>
              <a:t> </a:t>
            </a:r>
            <a:r>
              <a:rPr lang="en-US" sz="3200" b="1">
                <a:solidFill>
                  <a:schemeClr val="bg1"/>
                </a:solidFill>
                <a:latin typeface="Arial" panose="020B0604020202020204" pitchFamily="34" charset="0"/>
                <a:cs typeface="Arial" panose="020B0604020202020204" pitchFamily="34" charset="0"/>
              </a:rPr>
              <a:t>Resources</a:t>
            </a:r>
            <a:endParaRPr lang="en-US" sz="320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430B7D9-8830-4A1B-994C-CEACAC4871F3}"/>
              </a:ext>
            </a:extLst>
          </p:cNvPr>
          <p:cNvSpPr txBox="1"/>
          <p:nvPr/>
        </p:nvSpPr>
        <p:spPr>
          <a:xfrm>
            <a:off x="263429" y="1174533"/>
            <a:ext cx="3621949" cy="369332"/>
          </a:xfrm>
          <a:prstGeom prst="rect">
            <a:avLst/>
          </a:prstGeom>
          <a:noFill/>
          <a:ln>
            <a:solidFill>
              <a:schemeClr val="accent3">
                <a:lumMod val="20000"/>
                <a:lumOff val="80000"/>
              </a:schemeClr>
            </a:solidFill>
          </a:ln>
          <a:effectLst>
            <a:outerShdw blurRad="63500" sx="102000" sy="102000" algn="ctr" rotWithShape="0">
              <a:prstClr val="black">
                <a:alpha val="40000"/>
              </a:prstClr>
            </a:outerShdw>
          </a:effectLst>
        </p:spPr>
        <p:txBody>
          <a:bodyPr wrap="square" rtlCol="0">
            <a:spAutoFit/>
          </a:bodyPr>
          <a:lstStyle/>
          <a:p>
            <a:r>
              <a:rPr lang="en-US" b="1" dirty="0">
                <a:latin typeface="Arial" panose="020B0604020202020204" pitchFamily="34" charset="0"/>
                <a:cs typeface="Arial" panose="020B0604020202020204" pitchFamily="34" charset="0"/>
              </a:rPr>
              <a:t>District Arizona </a:t>
            </a:r>
            <a:r>
              <a:rPr lang="en-US" b="1">
                <a:latin typeface="Arial" panose="020B0604020202020204" pitchFamily="34" charset="0"/>
                <a:cs typeface="Arial" panose="020B0604020202020204" pitchFamily="34" charset="0"/>
              </a:rPr>
              <a:t>Intranet Page</a:t>
            </a:r>
            <a:endParaRPr lang="en-US"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1347E95-4262-48C6-8DA7-94802897BCCB}"/>
              </a:ext>
            </a:extLst>
          </p:cNvPr>
          <p:cNvSpPr txBox="1"/>
          <p:nvPr/>
        </p:nvSpPr>
        <p:spPr>
          <a:xfrm>
            <a:off x="5346090" y="1167103"/>
            <a:ext cx="4689019" cy="646331"/>
          </a:xfrm>
          <a:prstGeom prst="rect">
            <a:avLst/>
          </a:prstGeom>
          <a:noFill/>
          <a:ln>
            <a:solidFill>
              <a:schemeClr val="accent3">
                <a:lumMod val="20000"/>
                <a:lumOff val="80000"/>
              </a:schemeClr>
            </a:solidFill>
          </a:ln>
          <a:effectLst>
            <a:outerShdw blurRad="63500" sx="102000" sy="102000" algn="ctr" rotWithShape="0">
              <a:prstClr val="black">
                <a:alpha val="40000"/>
              </a:prstClr>
            </a:outerShdw>
          </a:effectLst>
        </p:spPr>
        <p:txBody>
          <a:bodyPr wrap="square" rtlCol="0">
            <a:spAutoFit/>
          </a:bodyPr>
          <a:lstStyle/>
          <a:p>
            <a:r>
              <a:rPr lang="en-US" b="1">
                <a:latin typeface="Arial" panose="020B0604020202020204" pitchFamily="34" charset="0"/>
                <a:cs typeface="Arial" panose="020B0604020202020204" pitchFamily="34" charset="0"/>
              </a:rPr>
              <a:t>District of Arizona internet page: </a:t>
            </a:r>
            <a:r>
              <a:rPr lang="en-US" b="1">
                <a:latin typeface="Arial" panose="020B0604020202020204" pitchFamily="34" charset="0"/>
                <a:cs typeface="Arial" panose="020B0604020202020204" pitchFamily="34" charset="0"/>
                <a:hlinkClick r:id="rId4"/>
              </a:rPr>
              <a:t>https://www.azd.uscourts.gov</a:t>
            </a:r>
            <a:r>
              <a:rPr lang="en-US">
                <a:latin typeface="Arial" panose="020B0604020202020204" pitchFamily="34" charset="0"/>
                <a:cs typeface="Arial" panose="020B0604020202020204" pitchFamily="34" charset="0"/>
              </a:rPr>
              <a:t> </a:t>
            </a:r>
          </a:p>
        </p:txBody>
      </p:sp>
      <p:pic>
        <p:nvPicPr>
          <p:cNvPr id="26" name="Picture 25">
            <a:extLst>
              <a:ext uri="{FF2B5EF4-FFF2-40B4-BE49-F238E27FC236}">
                <a16:creationId xmlns:a16="http://schemas.microsoft.com/office/drawing/2014/main" id="{8456CBDC-F2F7-41C9-A523-72AF035D4F9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68750" y="2015434"/>
            <a:ext cx="6381481" cy="1338417"/>
          </a:xfrm>
          <a:prstGeom prst="rect">
            <a:avLst/>
          </a:prstGeom>
          <a:effectLst>
            <a:outerShdw blurRad="63500" sx="102000" sy="102000" algn="ctr" rotWithShape="0">
              <a:prstClr val="black">
                <a:alpha val="40000"/>
              </a:prstClr>
            </a:outerShdw>
          </a:effectLst>
        </p:spPr>
      </p:pic>
      <p:pic>
        <p:nvPicPr>
          <p:cNvPr id="25" name="Picture 24" descr="Text, logo, company name&#10;&#10;Description automatically generated">
            <a:extLst>
              <a:ext uri="{FF2B5EF4-FFF2-40B4-BE49-F238E27FC236}">
                <a16:creationId xmlns:a16="http://schemas.microsoft.com/office/drawing/2014/main" id="{179E6491-EB67-4834-A413-4A791AD71C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429" y="1989904"/>
            <a:ext cx="2172442" cy="2163989"/>
          </a:xfrm>
          <a:prstGeom prst="rect">
            <a:avLst/>
          </a:prstGeom>
        </p:spPr>
      </p:pic>
      <p:pic>
        <p:nvPicPr>
          <p:cNvPr id="30" name="Picture 29" descr="Text&#10;&#10;Description automatically generated">
            <a:extLst>
              <a:ext uri="{FF2B5EF4-FFF2-40B4-BE49-F238E27FC236}">
                <a16:creationId xmlns:a16="http://schemas.microsoft.com/office/drawing/2014/main" id="{4A661252-D6DE-4B85-8CB9-312F1856CD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7751" y="2738906"/>
            <a:ext cx="2588339" cy="2596478"/>
          </a:xfrm>
          <a:prstGeom prst="rect">
            <a:avLst/>
          </a:prstGeom>
        </p:spPr>
      </p:pic>
      <p:pic>
        <p:nvPicPr>
          <p:cNvPr id="32" name="Picture 31" descr="Text&#10;&#10;Description automatically generated">
            <a:extLst>
              <a:ext uri="{FF2B5EF4-FFF2-40B4-BE49-F238E27FC236}">
                <a16:creationId xmlns:a16="http://schemas.microsoft.com/office/drawing/2014/main" id="{B6B0F466-61BC-47B9-BFB5-21759A30CE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855" y="4646098"/>
            <a:ext cx="2004234" cy="1585097"/>
          </a:xfrm>
          <a:prstGeom prst="rect">
            <a:avLst/>
          </a:prstGeom>
        </p:spPr>
      </p:pic>
      <p:pic>
        <p:nvPicPr>
          <p:cNvPr id="34" name="Picture 33" descr="A picture containing timeline&#10;&#10;Description automatically generated">
            <a:extLst>
              <a:ext uri="{FF2B5EF4-FFF2-40B4-BE49-F238E27FC236}">
                <a16:creationId xmlns:a16="http://schemas.microsoft.com/office/drawing/2014/main" id="{95E5BE94-412A-48B1-8119-D6A30D5E84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0391" y="3504149"/>
            <a:ext cx="3198201" cy="3225381"/>
          </a:xfrm>
          <a:prstGeom prst="rect">
            <a:avLst/>
          </a:prstGeom>
        </p:spPr>
      </p:pic>
    </p:spTree>
    <p:extLst>
      <p:ext uri="{BB962C8B-B14F-4D97-AF65-F5344CB8AC3E}">
        <p14:creationId xmlns:p14="http://schemas.microsoft.com/office/powerpoint/2010/main" val="25548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000"/>
                                        <p:tgtEl>
                                          <p:spTgt spid="24"/>
                                        </p:tgtEl>
                                      </p:cBhvr>
                                    </p:animEffect>
                                    <p:anim calcmode="lin" valueType="num">
                                      <p:cBhvr>
                                        <p:cTn id="36" dur="2000" fill="hold"/>
                                        <p:tgtEl>
                                          <p:spTgt spid="24"/>
                                        </p:tgtEl>
                                        <p:attrNameLst>
                                          <p:attrName>ppt_x</p:attrName>
                                        </p:attrNameLst>
                                      </p:cBhvr>
                                      <p:tavLst>
                                        <p:tav tm="0">
                                          <p:val>
                                            <p:strVal val="#ppt_x"/>
                                          </p:val>
                                        </p:tav>
                                        <p:tav tm="100000">
                                          <p:val>
                                            <p:strVal val="#ppt_x"/>
                                          </p:val>
                                        </p:tav>
                                      </p:tavLst>
                                    </p:anim>
                                    <p:anim calcmode="lin" valueType="num">
                                      <p:cBhvr>
                                        <p:cTn id="37" dur="2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4.4|11.9"/>
</p:tagLst>
</file>

<file path=ppt/tags/tag2.xml><?xml version="1.0" encoding="utf-8"?>
<p:tagLst xmlns:a="http://schemas.openxmlformats.org/drawingml/2006/main" xmlns:r="http://schemas.openxmlformats.org/officeDocument/2006/relationships" xmlns:p="http://schemas.openxmlformats.org/presentationml/2006/main">
  <p:tag name="TIMING" val="|3.6|3.8|3.5"/>
</p:tagLst>
</file>

<file path=ppt/tags/tag3.xml><?xml version="1.0" encoding="utf-8"?>
<p:tagLst xmlns:a="http://schemas.openxmlformats.org/drawingml/2006/main" xmlns:r="http://schemas.openxmlformats.org/officeDocument/2006/relationships" xmlns:p="http://schemas.openxmlformats.org/presentationml/2006/main">
  <p:tag name="TIMING" val="|0.3|7.9"/>
</p:tagLst>
</file>

<file path=ppt/tags/tag4.xml><?xml version="1.0" encoding="utf-8"?>
<p:tagLst xmlns:a="http://schemas.openxmlformats.org/drawingml/2006/main" xmlns:r="http://schemas.openxmlformats.org/officeDocument/2006/relationships" xmlns:p="http://schemas.openxmlformats.org/presentationml/2006/main">
  <p:tag name="TIMING" val="|2.4|6.5"/>
</p:tagLst>
</file>

<file path=ppt/tags/tag5.xml><?xml version="1.0" encoding="utf-8"?>
<p:tagLst xmlns:a="http://schemas.openxmlformats.org/drawingml/2006/main" xmlns:r="http://schemas.openxmlformats.org/officeDocument/2006/relationships" xmlns:p="http://schemas.openxmlformats.org/presentationml/2006/main">
  <p:tag name="TIMING" val="|0.8|5.9|4.3|6.4|4.4|10"/>
</p:tagLst>
</file>

<file path=ppt/tags/tag6.xml><?xml version="1.0" encoding="utf-8"?>
<p:tagLst xmlns:a="http://schemas.openxmlformats.org/drawingml/2006/main" xmlns:r="http://schemas.openxmlformats.org/officeDocument/2006/relationships" xmlns:p="http://schemas.openxmlformats.org/presentationml/2006/main">
  <p:tag name="TIMING" val="|2.2|6.1|3.7"/>
</p:tagLst>
</file>

<file path=ppt/tags/tag7.xml><?xml version="1.0" encoding="utf-8"?>
<p:tagLst xmlns:a="http://schemas.openxmlformats.org/drawingml/2006/main" xmlns:r="http://schemas.openxmlformats.org/officeDocument/2006/relationships" xmlns:p="http://schemas.openxmlformats.org/presentationml/2006/main">
  <p:tag name="TIMING" val="|0.9|2.5|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86BFBEA3F74F4780707A49A74B0383" ma:contentTypeVersion="5" ma:contentTypeDescription="Create a new document." ma:contentTypeScope="" ma:versionID="ea73c4ebb5e1fb555de9d2abc11a62cd">
  <xsd:schema xmlns:xsd="http://www.w3.org/2001/XMLSchema" xmlns:xs="http://www.w3.org/2001/XMLSchema" xmlns:p="http://schemas.microsoft.com/office/2006/metadata/properties" xmlns:ns2="f171910e-f9e2-4dfe-b14e-a0cf1590202e" targetNamespace="http://schemas.microsoft.com/office/2006/metadata/properties" ma:root="true" ma:fieldsID="e3b0f7a16698c1afea3fd51f48d796b6" ns2:_="">
    <xsd:import namespace="f171910e-f9e2-4dfe-b14e-a0cf159020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71910e-f9e2-4dfe-b14e-a0cf15902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2686B4-E00B-4EDE-9AE0-D8267FBEE61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9019ED9-1D6B-4B16-A045-B24EB8C4B265}">
  <ds:schemaRefs>
    <ds:schemaRef ds:uri="f171910e-f9e2-4dfe-b14e-a0cf159020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0E42FE-DB50-493D-9165-4BF3CD2DD2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588</Words>
  <Application>Microsoft Office PowerPoint</Application>
  <PresentationFormat>Widescreen</PresentationFormat>
  <Paragraphs>56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Wenzel</dc:creator>
  <cp:lastModifiedBy>Mags Everette</cp:lastModifiedBy>
  <cp:revision>2</cp:revision>
  <dcterms:created xsi:type="dcterms:W3CDTF">2021-02-05T15:35:22Z</dcterms:created>
  <dcterms:modified xsi:type="dcterms:W3CDTF">2022-02-01T22:05:06Z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0x0101002086BFBEA3F74F4780707A49A74B0383</vt:lpwstr>
  </property>
</Properties>
</file>